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Layouts/slideLayout59.xml" ContentType="application/vnd.openxmlformats-officedocument.presentationml.slideLayout+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Layouts/slideLayout48.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s/slide41.xml" ContentType="application/vnd.openxmlformats-officedocument.presentationml.slide+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Layouts/slideLayout58.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Layouts/slideLayout50.xml" ContentType="application/vnd.openxmlformats-officedocument.presentationml.slideLayout+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08" r:id="rId2"/>
    <p:sldMasterId id="2147483726" r:id="rId3"/>
    <p:sldMasterId id="2147483744" r:id="rId4"/>
    <p:sldMasterId id="2147483810" r:id="rId5"/>
  </p:sldMasterIdLst>
  <p:sldIdLst>
    <p:sldId id="257" r:id="rId6"/>
    <p:sldId id="277" r:id="rId7"/>
    <p:sldId id="256" r:id="rId8"/>
    <p:sldId id="278" r:id="rId9"/>
    <p:sldId id="271" r:id="rId10"/>
    <p:sldId id="279" r:id="rId11"/>
    <p:sldId id="272" r:id="rId12"/>
    <p:sldId id="280" r:id="rId13"/>
    <p:sldId id="273" r:id="rId14"/>
    <p:sldId id="281" r:id="rId15"/>
    <p:sldId id="282" r:id="rId16"/>
    <p:sldId id="275" r:id="rId17"/>
    <p:sldId id="276" r:id="rId18"/>
    <p:sldId id="283" r:id="rId19"/>
    <p:sldId id="269" r:id="rId20"/>
    <p:sldId id="258" r:id="rId21"/>
    <p:sldId id="259" r:id="rId22"/>
    <p:sldId id="260" r:id="rId23"/>
    <p:sldId id="261" r:id="rId24"/>
    <p:sldId id="262" r:id="rId25"/>
    <p:sldId id="263" r:id="rId26"/>
    <p:sldId id="264" r:id="rId27"/>
    <p:sldId id="265" r:id="rId28"/>
    <p:sldId id="266" r:id="rId29"/>
    <p:sldId id="267" r:id="rId30"/>
    <p:sldId id="268" r:id="rId31"/>
    <p:sldId id="284" r:id="rId32"/>
    <p:sldId id="285" r:id="rId33"/>
    <p:sldId id="286" r:id="rId34"/>
    <p:sldId id="287" r:id="rId35"/>
    <p:sldId id="288" r:id="rId36"/>
    <p:sldId id="289" r:id="rId37"/>
    <p:sldId id="290" r:id="rId38"/>
    <p:sldId id="291" r:id="rId39"/>
    <p:sldId id="292" r:id="rId40"/>
    <p:sldId id="293" r:id="rId41"/>
    <p:sldId id="295" r:id="rId42"/>
    <p:sldId id="294" r:id="rId43"/>
    <p:sldId id="296" r:id="rId44"/>
    <p:sldId id="297" r:id="rId45"/>
    <p:sldId id="298" r:id="rId46"/>
    <p:sldId id="299" r:id="rId47"/>
    <p:sldId id="300" r:id="rId48"/>
    <p:sldId id="346" r:id="rId49"/>
    <p:sldId id="301" r:id="rId50"/>
    <p:sldId id="302" r:id="rId51"/>
    <p:sldId id="303" r:id="rId52"/>
    <p:sldId id="304" r:id="rId53"/>
    <p:sldId id="305" r:id="rId54"/>
    <p:sldId id="306" r:id="rId55"/>
    <p:sldId id="307" r:id="rId56"/>
    <p:sldId id="309" r:id="rId57"/>
    <p:sldId id="310" r:id="rId58"/>
    <p:sldId id="311" r:id="rId59"/>
    <p:sldId id="312" r:id="rId60"/>
    <p:sldId id="313" r:id="rId61"/>
    <p:sldId id="314"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5" r:id="rId91"/>
    <p:sldId id="344" r:id="rId92"/>
    <p:sldId id="347" r:id="rId93"/>
    <p:sldId id="348" r:id="rId94"/>
    <p:sldId id="349" r:id="rId95"/>
    <p:sldId id="350" r:id="rId96"/>
    <p:sldId id="351" r:id="rId97"/>
    <p:sldId id="352" r:id="rId98"/>
    <p:sldId id="353" r:id="rId99"/>
    <p:sldId id="354" r:id="rId100"/>
    <p:sldId id="355" r:id="rId101"/>
    <p:sldId id="356" r:id="rId102"/>
    <p:sldId id="357" r:id="rId103"/>
    <p:sldId id="456" r:id="rId104"/>
    <p:sldId id="457" r:id="rId105"/>
    <p:sldId id="458" r:id="rId106"/>
    <p:sldId id="462" r:id="rId107"/>
    <p:sldId id="463" r:id="rId108"/>
    <p:sldId id="461" r:id="rId109"/>
    <p:sldId id="464" r:id="rId110"/>
    <p:sldId id="465" r:id="rId111"/>
    <p:sldId id="466" r:id="rId112"/>
    <p:sldId id="467" r:id="rId113"/>
    <p:sldId id="468" r:id="rId114"/>
    <p:sldId id="469" r:id="rId115"/>
    <p:sldId id="470" r:id="rId116"/>
    <p:sldId id="358" r:id="rId117"/>
    <p:sldId id="359" r:id="rId118"/>
    <p:sldId id="360" r:id="rId119"/>
    <p:sldId id="361" r:id="rId120"/>
    <p:sldId id="362" r:id="rId121"/>
    <p:sldId id="364" r:id="rId122"/>
    <p:sldId id="363" r:id="rId123"/>
    <p:sldId id="365" r:id="rId124"/>
    <p:sldId id="366" r:id="rId125"/>
    <p:sldId id="367" r:id="rId126"/>
    <p:sldId id="368" r:id="rId127"/>
    <p:sldId id="369" r:id="rId128"/>
    <p:sldId id="370" r:id="rId129"/>
    <p:sldId id="371" r:id="rId130"/>
    <p:sldId id="372" r:id="rId131"/>
    <p:sldId id="374" r:id="rId132"/>
    <p:sldId id="373"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395" r:id="rId153"/>
    <p:sldId id="396" r:id="rId154"/>
    <p:sldId id="397" r:id="rId155"/>
    <p:sldId id="398" r:id="rId156"/>
    <p:sldId id="399" r:id="rId157"/>
    <p:sldId id="400" r:id="rId158"/>
    <p:sldId id="401" r:id="rId159"/>
    <p:sldId id="403" r:id="rId160"/>
    <p:sldId id="404" r:id="rId161"/>
    <p:sldId id="405" r:id="rId162"/>
    <p:sldId id="406" r:id="rId163"/>
    <p:sldId id="407" r:id="rId164"/>
    <p:sldId id="402" r:id="rId165"/>
    <p:sldId id="408" r:id="rId166"/>
    <p:sldId id="409" r:id="rId167"/>
    <p:sldId id="410" r:id="rId168"/>
    <p:sldId id="411" r:id="rId169"/>
    <p:sldId id="412" r:id="rId170"/>
    <p:sldId id="413" r:id="rId171"/>
    <p:sldId id="414" r:id="rId172"/>
    <p:sldId id="415" r:id="rId173"/>
    <p:sldId id="416" r:id="rId174"/>
    <p:sldId id="417" r:id="rId175"/>
    <p:sldId id="418" r:id="rId176"/>
    <p:sldId id="419" r:id="rId177"/>
    <p:sldId id="420" r:id="rId178"/>
    <p:sldId id="421" r:id="rId179"/>
    <p:sldId id="422" r:id="rId180"/>
    <p:sldId id="423" r:id="rId181"/>
    <p:sldId id="425" r:id="rId182"/>
    <p:sldId id="426" r:id="rId183"/>
    <p:sldId id="427" r:id="rId184"/>
    <p:sldId id="424" r:id="rId185"/>
    <p:sldId id="428" r:id="rId186"/>
    <p:sldId id="429" r:id="rId187"/>
    <p:sldId id="430" r:id="rId188"/>
    <p:sldId id="431" r:id="rId189"/>
    <p:sldId id="432" r:id="rId190"/>
    <p:sldId id="433" r:id="rId191"/>
    <p:sldId id="434" r:id="rId192"/>
    <p:sldId id="435" r:id="rId193"/>
    <p:sldId id="436" r:id="rId194"/>
    <p:sldId id="437" r:id="rId195"/>
    <p:sldId id="438" r:id="rId196"/>
    <p:sldId id="439" r:id="rId197"/>
    <p:sldId id="440" r:id="rId198"/>
    <p:sldId id="442" r:id="rId199"/>
    <p:sldId id="441" r:id="rId200"/>
    <p:sldId id="443" r:id="rId201"/>
    <p:sldId id="444" r:id="rId202"/>
    <p:sldId id="445" r:id="rId203"/>
    <p:sldId id="446" r:id="rId204"/>
    <p:sldId id="447" r:id="rId205"/>
    <p:sldId id="448" r:id="rId206"/>
    <p:sldId id="449" r:id="rId207"/>
    <p:sldId id="450" r:id="rId208"/>
    <p:sldId id="451" r:id="rId209"/>
    <p:sldId id="452" r:id="rId210"/>
    <p:sldId id="453" r:id="rId211"/>
    <p:sldId id="454" r:id="rId212"/>
    <p:sldId id="455" r:id="rId2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16" Type="http://schemas.openxmlformats.org/officeDocument/2006/relationships/theme" Target="theme/theme1.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viewProps" Target="viewProp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733709"/>
            <a:ext cx="6108101"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750337"/>
            <a:ext cx="878916" cy="1356442"/>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33784098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4711617"/>
            <a:ext cx="7210394"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2" y="609598"/>
            <a:ext cx="721039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0239" y="5169584"/>
            <a:ext cx="7210397"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3CFACA-57F2-4EEF-BAAD-2DF3CC215E3E}" type="datetimeFigureOut">
              <a:rPr lang="en-US" smtClean="0"/>
              <a:pPr/>
              <a:t>4/3/2022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47092" y="4711310"/>
            <a:ext cx="865613" cy="1090789"/>
          </a:xfrm>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406423940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609597"/>
            <a:ext cx="7210394"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2" y="4711616"/>
            <a:ext cx="7210394"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3CFACA-57F2-4EEF-BAAD-2DF3CC215E3E}" type="datetimeFigureOut">
              <a:rPr lang="en-US" smtClean="0"/>
              <a:pPr/>
              <a:t>4/3/2022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47092" y="4711616"/>
            <a:ext cx="865613" cy="1090789"/>
          </a:xfrm>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253836949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5928628"/>
            <a:ext cx="7828359"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5929622"/>
            <a:ext cx="1202248" cy="144270"/>
          </a:xfrm>
          <a:prstGeom prst="rect">
            <a:avLst/>
          </a:prstGeom>
        </p:spPr>
      </p:pic>
      <p:sp>
        <p:nvSpPr>
          <p:cNvPr id="14" name="Rectangle 13"/>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609599"/>
            <a:ext cx="6539158"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3653379"/>
            <a:ext cx="611743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510242" y="4711616"/>
            <a:ext cx="7210394"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3CFACA-57F2-4EEF-BAAD-2DF3CC215E3E}" type="datetimeFigureOut">
              <a:rPr lang="en-US" smtClean="0"/>
              <a:pPr/>
              <a:t>4/3/2022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47092" y="4709926"/>
            <a:ext cx="865613" cy="1090789"/>
          </a:xfrm>
        </p:spPr>
        <p:txBody>
          <a:bodyPr/>
          <a:lstStyle/>
          <a:p>
            <a:fld id="{42DD9B5B-0FA3-40C1-A5E0-30E8EE1D9446}" type="slidenum">
              <a:rPr lang="en-US" smtClean="0"/>
              <a:pPr/>
              <a:t>‹#›</a:t>
            </a:fld>
            <a:endParaRPr lang="en-US"/>
          </a:p>
        </p:txBody>
      </p:sp>
      <p:sp>
        <p:nvSpPr>
          <p:cNvPr id="16" name="TextBox 15"/>
          <p:cNvSpPr txBox="1"/>
          <p:nvPr/>
        </p:nvSpPr>
        <p:spPr>
          <a:xfrm>
            <a:off x="437679" y="74811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7247107" y="3033524"/>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 xmlns:p14="http://schemas.microsoft.com/office/powerpoint/2010/main" val="34599566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5928628"/>
            <a:ext cx="7828359"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5929622"/>
            <a:ext cx="1202248" cy="144270"/>
          </a:xfrm>
          <a:prstGeom prst="rect">
            <a:avLst/>
          </a:prstGeom>
        </p:spPr>
      </p:pic>
      <p:sp>
        <p:nvSpPr>
          <p:cNvPr id="11" name="Rectangle 10"/>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4711616"/>
            <a:ext cx="7210397"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0" y="5300150"/>
            <a:ext cx="7210397"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3CFACA-57F2-4EEF-BAAD-2DF3CC215E3E}" type="datetimeFigureOut">
              <a:rPr lang="en-US" smtClean="0"/>
              <a:pPr/>
              <a:t>4/3/2022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47092" y="4709926"/>
            <a:ext cx="865613" cy="1090789"/>
          </a:xfrm>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42873040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7828359"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16" name="Rectangle 15"/>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753228"/>
            <a:ext cx="721872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2336873"/>
            <a:ext cx="2302526"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10241" y="3022674"/>
            <a:ext cx="2287277"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2967019" y="2336873"/>
            <a:ext cx="229743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2959103" y="3022674"/>
            <a:ext cx="229743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418117" y="2336873"/>
            <a:ext cx="230251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418117" y="3022674"/>
            <a:ext cx="2302519"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3CFACA-57F2-4EEF-BAAD-2DF3CC215E3E}" type="datetimeFigureOut">
              <a:rPr lang="en-US" smtClean="0"/>
              <a:pPr/>
              <a:t>4/3/2022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16233687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753228"/>
            <a:ext cx="7210395"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39" y="4297503"/>
            <a:ext cx="228727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39" y="2336873"/>
            <a:ext cx="22872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10239" y="4873765"/>
            <a:ext cx="228727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2959103" y="4297503"/>
            <a:ext cx="229743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2336873"/>
            <a:ext cx="229743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2958088" y="4873764"/>
            <a:ext cx="230047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423009" y="4297503"/>
            <a:ext cx="229762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08" y="2336873"/>
            <a:ext cx="229762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422915" y="4873762"/>
            <a:ext cx="2300672"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3CFACA-57F2-4EEF-BAAD-2DF3CC215E3E}" type="datetimeFigureOut">
              <a:rPr lang="en-US" smtClean="0"/>
              <a:pPr/>
              <a:t>4/3/2022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2960812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7828359"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9" name="Rectangle 8"/>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3CFACA-57F2-4EEF-BAAD-2DF3CC215E3E}" type="datetimeFigureOut">
              <a:rPr lang="en-US" smtClean="0"/>
              <a:pPr/>
              <a:t>4/3/2022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7098478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448782" y="2040420"/>
            <a:ext cx="5106988"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200777" y="5543428"/>
            <a:ext cx="1602997"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609597"/>
            <a:ext cx="80535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598"/>
            <a:ext cx="6652503"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5936188"/>
            <a:ext cx="2057400" cy="365125"/>
          </a:xfrm>
        </p:spPr>
        <p:txBody>
          <a:bodyPr/>
          <a:lstStyle/>
          <a:p>
            <a:fld id="{4C3CFACA-57F2-4EEF-BAAD-2DF3CC215E3E}" type="datetimeFigureOut">
              <a:rPr lang="en-US" smtClean="0"/>
              <a:pPr/>
              <a:t>4/3/2022</a:t>
            </a:fld>
            <a:endParaRPr lang="en-US"/>
          </a:p>
        </p:txBody>
      </p:sp>
      <p:sp>
        <p:nvSpPr>
          <p:cNvPr id="5" name="Footer Placeholder 4"/>
          <p:cNvSpPr>
            <a:spLocks noGrp="1"/>
          </p:cNvSpPr>
          <p:nvPr>
            <p:ph type="ftr" sz="quarter" idx="11"/>
          </p:nvPr>
        </p:nvSpPr>
        <p:spPr>
          <a:xfrm>
            <a:off x="510241" y="5936189"/>
            <a:ext cx="4595104" cy="365125"/>
          </a:xfrm>
        </p:spPr>
        <p:txBody>
          <a:bodyPr/>
          <a:lstStyle/>
          <a:p>
            <a:endParaRPr lang="en-US"/>
          </a:p>
        </p:txBody>
      </p:sp>
      <p:sp>
        <p:nvSpPr>
          <p:cNvPr id="6" name="Slide Number Placeholder 5"/>
          <p:cNvSpPr>
            <a:spLocks noGrp="1"/>
          </p:cNvSpPr>
          <p:nvPr>
            <p:ph type="sldNum" sz="quarter" idx="12"/>
          </p:nvPr>
        </p:nvSpPr>
        <p:spPr>
          <a:xfrm>
            <a:off x="7573163" y="5398634"/>
            <a:ext cx="865613" cy="1090789"/>
          </a:xfrm>
        </p:spPr>
        <p:txBody>
          <a:bodyPr anchor="t"/>
          <a:lstStyle>
            <a:lvl1pPr algn="ctr">
              <a:defRPr/>
            </a:lvl1p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277995916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33789"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3" y="2733709"/>
            <a:ext cx="6108101"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510243" y="4394044"/>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750337"/>
            <a:ext cx="878916" cy="1356442"/>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7" name="Rectangle 16"/>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3CFACA-57F2-4EEF-BAAD-2DF3CC215E3E}" type="datetimeFigureOut">
              <a:rPr lang="en-US" smtClean="0"/>
              <a:pPr/>
              <a:t>4/3/2022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214739912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086907"/>
            <a:ext cx="7828359"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68" y="4087901"/>
            <a:ext cx="1202248" cy="144270"/>
          </a:xfrm>
          <a:prstGeom prst="rect">
            <a:avLst/>
          </a:prstGeom>
        </p:spPr>
      </p:pic>
      <p:sp>
        <p:nvSpPr>
          <p:cNvPr id="9" name="Rectangle 8"/>
          <p:cNvSpPr/>
          <p:nvPr/>
        </p:nvSpPr>
        <p:spPr>
          <a:xfrm>
            <a:off x="-2" y="2726267"/>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2726267"/>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869895"/>
            <a:ext cx="7210395"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510242" y="4232176"/>
            <a:ext cx="7210395"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4" y="2869900"/>
            <a:ext cx="865613" cy="1090789"/>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0" name="Rectangle 9"/>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2" y="2336873"/>
            <a:ext cx="352376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4" y="2336873"/>
            <a:ext cx="3525044"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2" name="Rectangle 11"/>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753234"/>
            <a:ext cx="7210397"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5" y="2336878"/>
            <a:ext cx="3354245"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0244" y="3030013"/>
            <a:ext cx="3523766"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65116" y="2336873"/>
            <a:ext cx="3355521"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195594" y="3030013"/>
            <a:ext cx="3525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pPr/>
              <a:t>4/3/2022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8" name="Rectangle 7"/>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pPr/>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6" name="Rectangle 5"/>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pPr/>
              <a:t>4/3/2022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0" name="Rectangle 9"/>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753227"/>
            <a:ext cx="7210394"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3514385" y="2336878"/>
            <a:ext cx="4206252"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3" y="2336877"/>
            <a:ext cx="2842559"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0" name="Rectangle 9"/>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5" y="753228"/>
            <a:ext cx="7210393"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2" y="2336874"/>
            <a:ext cx="406938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0242" y="2336878"/>
            <a:ext cx="2907192"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0" name="Rectangle 9"/>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4" y="4711621"/>
            <a:ext cx="7210394"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4" y="609602"/>
            <a:ext cx="721039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0241" y="5169588"/>
            <a:ext cx="7210397"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4" y="4711314"/>
            <a:ext cx="865613" cy="1090789"/>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0" name="Rectangle 9"/>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609597"/>
            <a:ext cx="7210394"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4" y="4711620"/>
            <a:ext cx="7210394"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4" y="4711620"/>
            <a:ext cx="865613" cy="1090789"/>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4" name="Rectangle 13"/>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609603"/>
            <a:ext cx="6539158"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3653379"/>
            <a:ext cx="611743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510244" y="4711620"/>
            <a:ext cx="7210394"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4" y="4709930"/>
            <a:ext cx="865613" cy="1090789"/>
          </a:xfrm>
        </p:spPr>
        <p:txBody>
          <a:bodyPr/>
          <a:lstStyle/>
          <a:p>
            <a:fld id="{6D22F896-40B5-4ADD-8801-0D06FADFA095}" type="slidenum">
              <a:rPr lang="en-US" dirty="0"/>
              <a:pPr/>
              <a:t>‹#›</a:t>
            </a:fld>
            <a:endParaRPr lang="en-US" dirty="0"/>
          </a:p>
        </p:txBody>
      </p:sp>
      <p:sp>
        <p:nvSpPr>
          <p:cNvPr id="16" name="TextBox 15"/>
          <p:cNvSpPr txBox="1"/>
          <p:nvPr/>
        </p:nvSpPr>
        <p:spPr>
          <a:xfrm>
            <a:off x="437679" y="74811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7247107" y="3033524"/>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086907"/>
            <a:ext cx="7828359"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68" y="4087901"/>
            <a:ext cx="1202248" cy="144270"/>
          </a:xfrm>
          <a:prstGeom prst="rect">
            <a:avLst/>
          </a:prstGeom>
        </p:spPr>
      </p:pic>
      <p:sp>
        <p:nvSpPr>
          <p:cNvPr id="9" name="Rectangle 8"/>
          <p:cNvSpPr/>
          <p:nvPr/>
        </p:nvSpPr>
        <p:spPr>
          <a:xfrm>
            <a:off x="-2" y="2726267"/>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726267"/>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869895"/>
            <a:ext cx="7210395"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510242" y="4232172"/>
            <a:ext cx="7210395"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869896"/>
            <a:ext cx="865613" cy="109078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5539100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1" name="Rectangle 10"/>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711620"/>
            <a:ext cx="7210397"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2" y="5300154"/>
            <a:ext cx="7210397"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4" y="4709930"/>
            <a:ext cx="865613" cy="1090789"/>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6" name="Rectangle 15"/>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753228"/>
            <a:ext cx="721872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2336873"/>
            <a:ext cx="2302526"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10243" y="3022678"/>
            <a:ext cx="2287277"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2967019" y="2336873"/>
            <a:ext cx="229743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2959103" y="3022678"/>
            <a:ext cx="229743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418119" y="2336873"/>
            <a:ext cx="230251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418119" y="3022678"/>
            <a:ext cx="2302519"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pPr/>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7" name="Rectangle 16"/>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753228"/>
            <a:ext cx="7210395"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41" y="4297503"/>
            <a:ext cx="228727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41" y="2336873"/>
            <a:ext cx="22872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10241" y="4873765"/>
            <a:ext cx="228727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2959103" y="4297503"/>
            <a:ext cx="229743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2336873"/>
            <a:ext cx="229743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2958090" y="4873764"/>
            <a:ext cx="230047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423011" y="4297503"/>
            <a:ext cx="229762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10" y="2336873"/>
            <a:ext cx="229762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422915" y="4873762"/>
            <a:ext cx="2300672"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pPr/>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9" name="Rectangle 8"/>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448782" y="2040424"/>
            <a:ext cx="5106988"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200779" y="5543432"/>
            <a:ext cx="1602997"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5" y="609597"/>
            <a:ext cx="80535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602"/>
            <a:ext cx="6652503"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5936192"/>
            <a:ext cx="2057400" cy="365125"/>
          </a:xfrm>
        </p:spPr>
        <p:txBody>
          <a:bodyPr/>
          <a:lstStyle/>
          <a:p>
            <a:fld id="{6178E61D-D431-422C-9764-11DAFE33AB63}" type="datetimeFigureOut">
              <a:rPr lang="en-US" dirty="0"/>
              <a:pPr/>
              <a:t>4/3/2022</a:t>
            </a:fld>
            <a:endParaRPr lang="en-US" dirty="0"/>
          </a:p>
        </p:txBody>
      </p:sp>
      <p:sp>
        <p:nvSpPr>
          <p:cNvPr id="5" name="Footer Placeholder 4"/>
          <p:cNvSpPr>
            <a:spLocks noGrp="1"/>
          </p:cNvSpPr>
          <p:nvPr>
            <p:ph type="ftr" sz="quarter" idx="11"/>
          </p:nvPr>
        </p:nvSpPr>
        <p:spPr>
          <a:xfrm>
            <a:off x="510243" y="5936193"/>
            <a:ext cx="4595104" cy="365125"/>
          </a:xfrm>
        </p:spPr>
        <p:txBody>
          <a:bodyPr/>
          <a:lstStyle/>
          <a:p>
            <a:endParaRPr lang="en-US" dirty="0"/>
          </a:p>
        </p:txBody>
      </p:sp>
      <p:sp>
        <p:nvSpPr>
          <p:cNvPr id="6" name="Slide Number Placeholder 5"/>
          <p:cNvSpPr>
            <a:spLocks noGrp="1"/>
          </p:cNvSpPr>
          <p:nvPr>
            <p:ph type="sldNum" sz="quarter" idx="12"/>
          </p:nvPr>
        </p:nvSpPr>
        <p:spPr>
          <a:xfrm>
            <a:off x="7573165" y="5398638"/>
            <a:ext cx="865613"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33789"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4" y="2733709"/>
            <a:ext cx="6108101"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510244" y="4394046"/>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750337"/>
            <a:ext cx="878916" cy="1356442"/>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1406859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7" name="Rectangle 16"/>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8474684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086907"/>
            <a:ext cx="7828359"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68" y="4087901"/>
            <a:ext cx="1202248" cy="144270"/>
          </a:xfrm>
          <a:prstGeom prst="rect">
            <a:avLst/>
          </a:prstGeom>
        </p:spPr>
      </p:pic>
      <p:sp>
        <p:nvSpPr>
          <p:cNvPr id="9" name="Rectangle 8"/>
          <p:cNvSpPr/>
          <p:nvPr/>
        </p:nvSpPr>
        <p:spPr>
          <a:xfrm>
            <a:off x="-2" y="2726267"/>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2726267"/>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869895"/>
            <a:ext cx="7210395"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510242" y="4232178"/>
            <a:ext cx="7210395"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5" y="2869902"/>
            <a:ext cx="865613" cy="109078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50743257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0" name="Rectangle 9"/>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3" y="2336873"/>
            <a:ext cx="352376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4" y="2336873"/>
            <a:ext cx="3525044"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3105075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2" name="Rectangle 11"/>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753236"/>
            <a:ext cx="7210397"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6" y="2336880"/>
            <a:ext cx="3354245"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0244" y="3030015"/>
            <a:ext cx="3523766"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65116" y="2336873"/>
            <a:ext cx="3355521"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195594" y="3030015"/>
            <a:ext cx="3525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pPr/>
              <a:t>4/3/2022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2093583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0" y="2336873"/>
            <a:ext cx="352376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2" y="2336873"/>
            <a:ext cx="3525044"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3CFACA-57F2-4EEF-BAAD-2DF3CC215E3E}" type="datetimeFigureOut">
              <a:rPr lang="en-US" smtClean="0"/>
              <a:pPr/>
              <a:t>4/3/2022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3552277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8" name="Rectangle 7"/>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pPr/>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72705829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6" name="Rectangle 5"/>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pPr/>
              <a:t>4/3/2022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8911311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0" name="Rectangle 9"/>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753227"/>
            <a:ext cx="7210394"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3514385" y="2336880"/>
            <a:ext cx="4206252"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4" y="2336878"/>
            <a:ext cx="2842559"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9263245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0" name="Rectangle 9"/>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6" y="753228"/>
            <a:ext cx="7210393"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3" y="2336874"/>
            <a:ext cx="406938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0242" y="2336879"/>
            <a:ext cx="2907192"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212186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0" name="Rectangle 9"/>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4" y="4711623"/>
            <a:ext cx="7210394"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4" y="609604"/>
            <a:ext cx="721039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0242" y="5169590"/>
            <a:ext cx="7210397"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5" y="4711316"/>
            <a:ext cx="865613" cy="109078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89016518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0" name="Rectangle 9"/>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609597"/>
            <a:ext cx="7210394"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4" y="4711622"/>
            <a:ext cx="7210394"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5" y="4711622"/>
            <a:ext cx="865613" cy="109078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1311105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4" name="Rectangle 13"/>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609605"/>
            <a:ext cx="6539158"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3653379"/>
            <a:ext cx="611743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510244" y="4711622"/>
            <a:ext cx="7210394"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5" y="4709932"/>
            <a:ext cx="865613" cy="1090789"/>
          </a:xfrm>
        </p:spPr>
        <p:txBody>
          <a:bodyPr/>
          <a:lstStyle/>
          <a:p>
            <a:fld id="{6D22F896-40B5-4ADD-8801-0D06FADFA095}" type="slidenum">
              <a:rPr lang="en-US" smtClean="0"/>
              <a:pPr/>
              <a:t>‹#›</a:t>
            </a:fld>
            <a:endParaRPr lang="en-US" dirty="0"/>
          </a:p>
        </p:txBody>
      </p:sp>
      <p:sp>
        <p:nvSpPr>
          <p:cNvPr id="16" name="TextBox 15"/>
          <p:cNvSpPr txBox="1"/>
          <p:nvPr/>
        </p:nvSpPr>
        <p:spPr>
          <a:xfrm>
            <a:off x="437679" y="74811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7247107" y="3033524"/>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 xmlns:p14="http://schemas.microsoft.com/office/powerpoint/2010/main" val="13734282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1" name="Rectangle 10"/>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4711622"/>
            <a:ext cx="7210397"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3" y="5300156"/>
            <a:ext cx="7210397"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5" y="4709932"/>
            <a:ext cx="865613" cy="109078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21886979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6" name="Rectangle 15"/>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753228"/>
            <a:ext cx="721872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2336873"/>
            <a:ext cx="2302526"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10244" y="3022680"/>
            <a:ext cx="2287277"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2967019" y="2336873"/>
            <a:ext cx="229743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2959103" y="3022680"/>
            <a:ext cx="229743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418120" y="2336873"/>
            <a:ext cx="230251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418120" y="3022680"/>
            <a:ext cx="2302519"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pPr/>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1220878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7" name="Rectangle 16"/>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753228"/>
            <a:ext cx="7210395"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42" y="4297503"/>
            <a:ext cx="228727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42" y="2336873"/>
            <a:ext cx="22872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10242" y="4873765"/>
            <a:ext cx="228727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2959103" y="4297503"/>
            <a:ext cx="229743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2336873"/>
            <a:ext cx="229743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2958091" y="4873764"/>
            <a:ext cx="230047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423012" y="4297503"/>
            <a:ext cx="229762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11" y="2336873"/>
            <a:ext cx="229762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422915" y="4873762"/>
            <a:ext cx="2300672"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pPr/>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12462800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7828359"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12" name="Rectangle 11"/>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753230"/>
            <a:ext cx="7210397"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3" y="2336874"/>
            <a:ext cx="3354245"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0242" y="3030009"/>
            <a:ext cx="3523766"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65116" y="2336873"/>
            <a:ext cx="3355521"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195593" y="3030009"/>
            <a:ext cx="3525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3CFACA-57F2-4EEF-BAAD-2DF3CC215E3E}" type="datetimeFigureOut">
              <a:rPr lang="en-US" smtClean="0"/>
              <a:pPr/>
              <a:t>4/3/2022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15722328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9" name="Rectangle 8"/>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8315906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448782" y="2040426"/>
            <a:ext cx="5106988"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200780" y="5543434"/>
            <a:ext cx="1602997"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5" y="609597"/>
            <a:ext cx="80535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604"/>
            <a:ext cx="6652503"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5936194"/>
            <a:ext cx="2057400" cy="365125"/>
          </a:xfrm>
        </p:spPr>
        <p:txBody>
          <a:bodyPr/>
          <a:lstStyle/>
          <a:p>
            <a:fld id="{6178E61D-D431-422C-9764-11DAFE33AB63}" type="datetimeFigureOut">
              <a:rPr lang="en-US" smtClean="0"/>
              <a:pPr/>
              <a:t>4/3/2022</a:t>
            </a:fld>
            <a:endParaRPr lang="en-US" dirty="0"/>
          </a:p>
        </p:txBody>
      </p:sp>
      <p:sp>
        <p:nvSpPr>
          <p:cNvPr id="5" name="Footer Placeholder 4"/>
          <p:cNvSpPr>
            <a:spLocks noGrp="1"/>
          </p:cNvSpPr>
          <p:nvPr>
            <p:ph type="ftr" sz="quarter" idx="11"/>
          </p:nvPr>
        </p:nvSpPr>
        <p:spPr>
          <a:xfrm>
            <a:off x="510243" y="5936195"/>
            <a:ext cx="4595104" cy="365125"/>
          </a:xfrm>
        </p:spPr>
        <p:txBody>
          <a:bodyPr/>
          <a:lstStyle/>
          <a:p>
            <a:endParaRPr lang="en-US" dirty="0"/>
          </a:p>
        </p:txBody>
      </p:sp>
      <p:sp>
        <p:nvSpPr>
          <p:cNvPr id="6" name="Slide Number Placeholder 5"/>
          <p:cNvSpPr>
            <a:spLocks noGrp="1"/>
          </p:cNvSpPr>
          <p:nvPr>
            <p:ph type="sldNum" sz="quarter" idx="12"/>
          </p:nvPr>
        </p:nvSpPr>
        <p:spPr>
          <a:xfrm>
            <a:off x="7573166" y="5398640"/>
            <a:ext cx="865613"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8098869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33789"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5" y="2733709"/>
            <a:ext cx="6108101"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510245" y="4394048"/>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750337"/>
            <a:ext cx="878916" cy="1356442"/>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58842357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7" name="Rectangle 16"/>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0579995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086907"/>
            <a:ext cx="7828359"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68" y="4087901"/>
            <a:ext cx="1202248" cy="144270"/>
          </a:xfrm>
          <a:prstGeom prst="rect">
            <a:avLst/>
          </a:prstGeom>
        </p:spPr>
      </p:pic>
      <p:sp>
        <p:nvSpPr>
          <p:cNvPr id="9" name="Rectangle 8"/>
          <p:cNvSpPr/>
          <p:nvPr/>
        </p:nvSpPr>
        <p:spPr>
          <a:xfrm>
            <a:off x="-2" y="2726267"/>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2726267"/>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869895"/>
            <a:ext cx="7210395"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510242" y="4232180"/>
            <a:ext cx="7210395"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6" y="2869904"/>
            <a:ext cx="865613" cy="109078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5198635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0" name="Rectangle 9"/>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4" y="2336873"/>
            <a:ext cx="352376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4" y="2336873"/>
            <a:ext cx="3525044"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0039107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2" name="Rectangle 11"/>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4" y="753238"/>
            <a:ext cx="7210397"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7" y="2336882"/>
            <a:ext cx="3354245"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0244" y="3030017"/>
            <a:ext cx="3523766"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65116" y="2336873"/>
            <a:ext cx="3355521"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195594" y="3030017"/>
            <a:ext cx="3525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pPr/>
              <a:t>4/3/2022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129254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8" name="Rectangle 7"/>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pPr/>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80146915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6" name="Rectangle 5"/>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pPr/>
              <a:t>4/3/2022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0053788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0" name="Rectangle 9"/>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753227"/>
            <a:ext cx="7210394"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3514385" y="2336880"/>
            <a:ext cx="4206252"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5" y="2336878"/>
            <a:ext cx="2842559"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93333391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7828359"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8" name="Rectangle 7"/>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3CFACA-57F2-4EEF-BAAD-2DF3CC215E3E}" type="datetimeFigureOut">
              <a:rPr lang="en-US" smtClean="0"/>
              <a:pPr/>
              <a:t>4/3/2022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24619560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0" name="Rectangle 9"/>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7" y="753228"/>
            <a:ext cx="7210393"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4" y="2336874"/>
            <a:ext cx="406938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0242" y="2336879"/>
            <a:ext cx="2907192"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61206748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0" name="Rectangle 9"/>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4" y="4711625"/>
            <a:ext cx="7210394"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4" y="609606"/>
            <a:ext cx="721039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0243" y="5169592"/>
            <a:ext cx="7210397"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6" y="4711318"/>
            <a:ext cx="865613" cy="109078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4806075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0" name="Rectangle 9"/>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609597"/>
            <a:ext cx="7210394"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4" y="4711624"/>
            <a:ext cx="7210394"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6" y="4711624"/>
            <a:ext cx="865613" cy="109078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87452718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4" name="Rectangle 13"/>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609607"/>
            <a:ext cx="6539158"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3653379"/>
            <a:ext cx="611743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510244" y="4711624"/>
            <a:ext cx="7210394"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6" y="4709934"/>
            <a:ext cx="865613" cy="1090789"/>
          </a:xfrm>
        </p:spPr>
        <p:txBody>
          <a:bodyPr/>
          <a:lstStyle/>
          <a:p>
            <a:fld id="{6D22F896-40B5-4ADD-8801-0D06FADFA095}" type="slidenum">
              <a:rPr lang="en-US" smtClean="0"/>
              <a:pPr/>
              <a:t>‹#›</a:t>
            </a:fld>
            <a:endParaRPr lang="en-US" dirty="0"/>
          </a:p>
        </p:txBody>
      </p:sp>
      <p:sp>
        <p:nvSpPr>
          <p:cNvPr id="16" name="TextBox 15"/>
          <p:cNvSpPr txBox="1"/>
          <p:nvPr/>
        </p:nvSpPr>
        <p:spPr>
          <a:xfrm>
            <a:off x="437679" y="74811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7247107" y="3033524"/>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 xmlns:p14="http://schemas.microsoft.com/office/powerpoint/2010/main" val="18970230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5928628"/>
            <a:ext cx="7828359"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5929622"/>
            <a:ext cx="1202248" cy="144270"/>
          </a:xfrm>
          <a:prstGeom prst="rect">
            <a:avLst/>
          </a:prstGeom>
        </p:spPr>
      </p:pic>
      <p:sp>
        <p:nvSpPr>
          <p:cNvPr id="11" name="Rectangle 10"/>
          <p:cNvSpPr/>
          <p:nvPr/>
        </p:nvSpPr>
        <p:spPr>
          <a:xfrm>
            <a:off x="2"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4711624"/>
            <a:ext cx="7210397"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4" y="5300158"/>
            <a:ext cx="7210397"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pPr/>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6" y="4709934"/>
            <a:ext cx="865613" cy="109078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36864631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6" name="Rectangle 15"/>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753228"/>
            <a:ext cx="721872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2336873"/>
            <a:ext cx="2302526"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10245" y="3022682"/>
            <a:ext cx="2287277"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2967019" y="2336873"/>
            <a:ext cx="229743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2959103" y="3022682"/>
            <a:ext cx="229743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418121" y="2336873"/>
            <a:ext cx="230251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418121" y="3022682"/>
            <a:ext cx="2302519"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pPr/>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435178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17" name="Rectangle 16"/>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753228"/>
            <a:ext cx="7210395"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43" y="4297503"/>
            <a:ext cx="228727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43" y="2336873"/>
            <a:ext cx="22872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10243" y="4873765"/>
            <a:ext cx="228727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2959103" y="4297503"/>
            <a:ext cx="229743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2336873"/>
            <a:ext cx="229743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2958092" y="4873764"/>
            <a:ext cx="230047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423013" y="4297503"/>
            <a:ext cx="229762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12" y="2336873"/>
            <a:ext cx="229762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422915" y="4873762"/>
            <a:ext cx="2300672"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pPr/>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5917296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 y="1970240"/>
            <a:ext cx="7828359"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1" y="1971234"/>
            <a:ext cx="1202248" cy="144270"/>
          </a:xfrm>
          <a:prstGeom prst="rect">
            <a:avLst/>
          </a:prstGeom>
        </p:spPr>
      </p:pic>
      <p:sp>
        <p:nvSpPr>
          <p:cNvPr id="9" name="Rectangle 8"/>
          <p:cNvSpPr/>
          <p:nvPr/>
        </p:nvSpPr>
        <p:spPr>
          <a:xfrm>
            <a:off x="2"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pPr/>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64990371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448782" y="2040428"/>
            <a:ext cx="5106988"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200781" y="5543436"/>
            <a:ext cx="1602997"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5" y="609597"/>
            <a:ext cx="80535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606"/>
            <a:ext cx="6652503"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5936196"/>
            <a:ext cx="2057400" cy="365125"/>
          </a:xfrm>
        </p:spPr>
        <p:txBody>
          <a:bodyPr/>
          <a:lstStyle/>
          <a:p>
            <a:fld id="{6178E61D-D431-422C-9764-11DAFE33AB63}" type="datetimeFigureOut">
              <a:rPr lang="en-US" smtClean="0"/>
              <a:pPr/>
              <a:t>4/3/2022</a:t>
            </a:fld>
            <a:endParaRPr lang="en-US" dirty="0"/>
          </a:p>
        </p:txBody>
      </p:sp>
      <p:sp>
        <p:nvSpPr>
          <p:cNvPr id="5" name="Footer Placeholder 4"/>
          <p:cNvSpPr>
            <a:spLocks noGrp="1"/>
          </p:cNvSpPr>
          <p:nvPr>
            <p:ph type="ftr" sz="quarter" idx="11"/>
          </p:nvPr>
        </p:nvSpPr>
        <p:spPr>
          <a:xfrm>
            <a:off x="510243" y="5936197"/>
            <a:ext cx="4595104" cy="365125"/>
          </a:xfrm>
        </p:spPr>
        <p:txBody>
          <a:bodyPr/>
          <a:lstStyle/>
          <a:p>
            <a:endParaRPr lang="en-US" dirty="0"/>
          </a:p>
        </p:txBody>
      </p:sp>
      <p:sp>
        <p:nvSpPr>
          <p:cNvPr id="6" name="Slide Number Placeholder 5"/>
          <p:cNvSpPr>
            <a:spLocks noGrp="1"/>
          </p:cNvSpPr>
          <p:nvPr>
            <p:ph type="sldNum" sz="quarter" idx="12"/>
          </p:nvPr>
        </p:nvSpPr>
        <p:spPr>
          <a:xfrm>
            <a:off x="7573167" y="5398642"/>
            <a:ext cx="865613"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34454594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8ABE3C1-DBE1-495D-B57B-2849774B866A}" type="datetimeFigureOut">
              <a:rPr lang="en-US" smtClean="0"/>
              <a:pPr/>
              <a:t>4/3/2022</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D22F896-40B5-4ADD-8801-0D06FADFA095}"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6" name="Rectangle 5"/>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C3CFACA-57F2-4EEF-BAAD-2DF3CC215E3E}" type="datetimeFigureOut">
              <a:rPr lang="en-US" smtClean="0"/>
              <a:pPr/>
              <a:t>4/3/2022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10543147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2DE42F4-6EEF-4EF7-8ED4-2208F0F89A08}" type="datetimeFigureOut">
              <a:rPr lang="en-US" smtClean="0"/>
              <a:pPr/>
              <a:t>4/3/2022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spd="med">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30578ACC-22D6-47C1-A373-4FD133E34F3C}" type="datetimeFigureOut">
              <a:rPr lang="en-US" smtClean="0"/>
              <a:pPr/>
              <a:t>4/3/2022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E5A6C69-6797-4E8A-BF37-F2C3751466E9}" type="datetimeFigureOut">
              <a:rPr lang="en-US" smtClean="0"/>
              <a:pPr/>
              <a:t>4/3/2022</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82014A1-A632-4878-A0D3-F52BA7563730}" type="datetimeFigureOut">
              <a:rPr lang="en-US" smtClean="0"/>
              <a:pPr/>
              <a:t>4/3/2022</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CE99F462-093F-4566-844B-4C71F2739DA5}" type="datetimeFigureOut">
              <a:rPr lang="en-US" smtClean="0"/>
              <a:pPr/>
              <a:t>4/3/2022</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3D24A7AC-904D-4781-85BA-7D10C17ED021}" type="datetimeFigureOut">
              <a:rPr lang="en-US" smtClean="0"/>
              <a:pPr/>
              <a:t>4/3/2022</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E331444B-B92B-4E27-8C94-BB93EAF5CB18}" type="datetimeFigureOut">
              <a:rPr lang="en-US" smtClean="0"/>
              <a:pPr/>
              <a:t>4/3/2022</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63EFA5E-FA76-400D-B3DC-F0BA90E6D107}" type="datetimeFigureOut">
              <a:rPr lang="en-US" smtClean="0"/>
              <a:pPr/>
              <a:t>4/3/2022</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D22F896-40B5-4ADD-8801-0D06FADFA095}"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A3F48C-C7C6-4055-9F49-3777875E72AE}" type="datetimeFigureOut">
              <a:rPr lang="en-US" smtClean="0"/>
              <a:pPr/>
              <a:t>4/3/2022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178E61D-D431-422C-9764-11DAFE33AB63}" type="datetimeFigureOut">
              <a:rPr lang="en-US" smtClean="0"/>
              <a:pPr/>
              <a:t>4/3/2022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753227"/>
            <a:ext cx="7210394"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3514385" y="2336874"/>
            <a:ext cx="4206252"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1" y="2336873"/>
            <a:ext cx="2842559"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3CFACA-57F2-4EEF-BAAD-2DF3CC215E3E}" type="datetimeFigureOut">
              <a:rPr lang="en-US" smtClean="0"/>
              <a:pPr/>
              <a:t>4/3/2022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11418405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753228"/>
            <a:ext cx="7210393"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0" y="2336874"/>
            <a:ext cx="406938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0242" y="2336874"/>
            <a:ext cx="2907192"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3CFACA-57F2-4EEF-BAAD-2DF3CC215E3E}" type="datetimeFigureOut">
              <a:rPr lang="en-US" smtClean="0"/>
              <a:pPr/>
              <a:t>4/3/2022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32957016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4.jpe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10241" y="753228"/>
            <a:ext cx="7210396"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1" y="2336873"/>
            <a:ext cx="7210396"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5936188"/>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3CFACA-57F2-4EEF-BAAD-2DF3CC215E3E}" type="datetimeFigureOut">
              <a:rPr lang="en-US" smtClean="0"/>
              <a:pPr/>
              <a:t>4/3/2022</a:t>
            </a:fld>
            <a:endParaRPr lang="en-US"/>
          </a:p>
        </p:txBody>
      </p:sp>
      <p:sp>
        <p:nvSpPr>
          <p:cNvPr id="5" name="Footer Placeholder 4"/>
          <p:cNvSpPr>
            <a:spLocks noGrp="1"/>
          </p:cNvSpPr>
          <p:nvPr>
            <p:ph type="ftr" sz="quarter" idx="3"/>
          </p:nvPr>
        </p:nvSpPr>
        <p:spPr>
          <a:xfrm>
            <a:off x="510241" y="5936189"/>
            <a:ext cx="5152995"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47092" y="753228"/>
            <a:ext cx="865613"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2DD9B5B-0FA3-40C1-A5E0-30E8EE1D9446}" type="slidenum">
              <a:rPr lang="en-US" smtClean="0"/>
              <a:pPr/>
              <a:t>‹#›</a:t>
            </a:fld>
            <a:endParaRPr lang="en-US"/>
          </a:p>
        </p:txBody>
      </p:sp>
    </p:spTree>
    <p:extLst>
      <p:ext uri="{BB962C8B-B14F-4D97-AF65-F5344CB8AC3E}">
        <p14:creationId xmlns="" xmlns:p14="http://schemas.microsoft.com/office/powerpoint/2010/main" val="13762867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10242" y="753228"/>
            <a:ext cx="7210396"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2" y="2336873"/>
            <a:ext cx="7210396"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5936190"/>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pPr/>
              <a:t>4/3/2022</a:t>
            </a:fld>
            <a:endParaRPr lang="en-US" dirty="0"/>
          </a:p>
        </p:txBody>
      </p:sp>
      <p:sp>
        <p:nvSpPr>
          <p:cNvPr id="5" name="Footer Placeholder 4"/>
          <p:cNvSpPr>
            <a:spLocks noGrp="1"/>
          </p:cNvSpPr>
          <p:nvPr>
            <p:ph type="ftr" sz="quarter" idx="3"/>
          </p:nvPr>
        </p:nvSpPr>
        <p:spPr>
          <a:xfrm>
            <a:off x="510242" y="5936191"/>
            <a:ext cx="5152995"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3" y="753230"/>
            <a:ext cx="865613"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10243" y="753228"/>
            <a:ext cx="7210396"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3" y="2336873"/>
            <a:ext cx="7210396"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5936192"/>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pPr/>
              <a:t>4/3/2022</a:t>
            </a:fld>
            <a:endParaRPr lang="en-US" dirty="0"/>
          </a:p>
        </p:txBody>
      </p:sp>
      <p:sp>
        <p:nvSpPr>
          <p:cNvPr id="5" name="Footer Placeholder 4"/>
          <p:cNvSpPr>
            <a:spLocks noGrp="1"/>
          </p:cNvSpPr>
          <p:nvPr>
            <p:ph type="ftr" sz="quarter" idx="3"/>
          </p:nvPr>
        </p:nvSpPr>
        <p:spPr>
          <a:xfrm>
            <a:off x="510242" y="5936193"/>
            <a:ext cx="5152995"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4" y="753232"/>
            <a:ext cx="865613"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47582661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10243" y="753228"/>
            <a:ext cx="7210396"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3" y="2336873"/>
            <a:ext cx="7210396"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5936194"/>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pPr/>
              <a:t>4/3/2022</a:t>
            </a:fld>
            <a:endParaRPr lang="en-US" dirty="0"/>
          </a:p>
        </p:txBody>
      </p:sp>
      <p:sp>
        <p:nvSpPr>
          <p:cNvPr id="5" name="Footer Placeholder 4"/>
          <p:cNvSpPr>
            <a:spLocks noGrp="1"/>
          </p:cNvSpPr>
          <p:nvPr>
            <p:ph type="ftr" sz="quarter" idx="3"/>
          </p:nvPr>
        </p:nvSpPr>
        <p:spPr>
          <a:xfrm>
            <a:off x="510242" y="5936195"/>
            <a:ext cx="5152995"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5" y="753234"/>
            <a:ext cx="865613"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526897659"/>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C3CFACA-57F2-4EEF-BAAD-2DF3CC215E3E}" type="datetimeFigureOut">
              <a:rPr lang="en-US" smtClean="0"/>
              <a:pPr/>
              <a:t>4/3/2022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42DD9B5B-0FA3-40C1-A5E0-30E8EE1D944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0.xml"/></Relationships>
</file>

<file path=ppt/slides/_rels/slide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0.xml"/></Relationships>
</file>

<file path=ppt/slides/_rels/slide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0.xml"/></Relationships>
</file>

<file path=ppt/slides/_rels/slide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0.xml"/></Relationships>
</file>

<file path=ppt/slides/_rels/slide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0.xml"/></Relationships>
</file>

<file path=ppt/slides/_rels/slide1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0.xml"/></Relationships>
</file>

<file path=ppt/slides/_rels/slide1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0.xml"/></Relationships>
</file>

<file path=ppt/slides/_rels/slide1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0.xml"/></Relationships>
</file>

<file path=ppt/slides/_rels/slide1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0.xml"/></Relationships>
</file>

<file path=ppt/slides/_rels/slide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0.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0.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0.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0.xml"/></Relationships>
</file>

<file path=ppt/slides/_rels/slide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0.xml"/></Relationships>
</file>

<file path=ppt/slides/_rels/slide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0.xml"/></Relationships>
</file>

<file path=ppt/slides/_rels/slide1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0.xml"/></Relationships>
</file>

<file path=ppt/slides/_rels/slide1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0.xml"/></Relationships>
</file>

<file path=ppt/slides/_rels/slide1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0.xml"/></Relationships>
</file>

<file path=ppt/slides/_rels/slide1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0.xml"/></Relationships>
</file>

<file path=ppt/slides/_rels/slide1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0.xml"/></Relationships>
</file>

<file path=ppt/slides/_rels/slide1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0.xml"/></Relationships>
</file>

<file path=ppt/slides/_rels/slide1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0.xml"/></Relationships>
</file>

<file path=ppt/slides/_rels/slide1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0.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0.xml"/></Relationships>
</file>

<file path=ppt/slides/_rels/slide1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0.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0.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0.xml"/></Relationships>
</file>

<file path=ppt/slides/_rels/slide1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0.xml"/></Relationships>
</file>

<file path=ppt/slides/_rels/slide1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0.xml"/></Relationships>
</file>

<file path=ppt/slides/_rels/slide1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0.xml"/></Relationships>
</file>

<file path=ppt/slides/_rels/slide1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0.xml"/></Relationships>
</file>

<file path=ppt/slides/_rels/slide1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0.xml"/></Relationships>
</file>

<file path=ppt/slides/_rels/slide1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0.xml"/></Relationships>
</file>

<file path=ppt/slides/_rels/slide1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0.xml"/></Relationships>
</file>

<file path=ppt/slides/_rels/slide1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0.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0.xml"/></Relationships>
</file>

<file path=ppt/slides/_rels/slide1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0.xml"/></Relationships>
</file>

<file path=ppt/slides/_rels/slide1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0.xml"/></Relationships>
</file>

<file path=ppt/slides/_rels/slide1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0.xml"/></Relationships>
</file>

<file path=ppt/slides/_rels/slide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0.xml"/></Relationships>
</file>

<file path=ppt/slides/_rels/slide1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1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0.xml"/></Relationships>
</file>

<file path=ppt/slides/_rels/slide1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0.xml"/></Relationships>
</file>

<file path=ppt/slides/_rels/slide1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0.xml"/></Relationships>
</file>

<file path=ppt/slides/_rels/slide1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0.xml"/></Relationships>
</file>

<file path=ppt/slides/_rels/slide1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0.xml"/></Relationships>
</file>

<file path=ppt/slides/_rels/slide1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0.xml"/></Relationships>
</file>

<file path=ppt/slides/_rels/slide1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0.xml"/></Relationships>
</file>

<file path=ppt/slides/_rels/slide1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0.xml"/></Relationships>
</file>

<file path=ppt/slides/_rels/slide1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0.xml"/></Relationships>
</file>

<file path=ppt/slides/_rels/slide1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0.xml"/></Relationships>
</file>

<file path=ppt/slides/_rels/slide1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0.xml"/></Relationships>
</file>

<file path=ppt/slides/_rels/slide1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0.xml"/></Relationships>
</file>

<file path=ppt/slides/_rels/slide1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0.xml"/></Relationships>
</file>

<file path=ppt/slides/_rels/slide1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0.xml"/></Relationships>
</file>

<file path=ppt/slides/_rels/slide1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0.xml"/></Relationships>
</file>

<file path=ppt/slides/_rels/slide1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0.xml"/></Relationships>
</file>

<file path=ppt/slides/_rels/slide1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1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0.xml"/></Relationships>
</file>

<file path=ppt/slides/_rels/slide1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0.xml"/></Relationships>
</file>

<file path=ppt/slides/_rels/slide1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0.xml"/></Relationships>
</file>

<file path=ppt/slides/_rels/slide1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0.xml"/></Relationships>
</file>

<file path=ppt/slides/_rels/slide1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0.xml"/></Relationships>
</file>

<file path=ppt/slides/_rels/slide1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0.xml"/></Relationships>
</file>

<file path=ppt/slides/_rels/slide1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0.xml"/></Relationships>
</file>

<file path=ppt/slides/_rels/slide1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0.xml"/></Relationships>
</file>

<file path=ppt/slides/_rels/slide1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0.xml"/></Relationships>
</file>

<file path=ppt/slides/_rels/slide1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0.xml"/></Relationships>
</file>

<file path=ppt/slides/_rels/slide1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0.xml"/></Relationships>
</file>

<file path=ppt/slides/_rels/slide1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0.xml"/></Relationships>
</file>

<file path=ppt/slides/_rels/slide1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0.xml"/></Relationships>
</file>

<file path=ppt/slides/_rels/slide2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0.xml"/></Relationships>
</file>

<file path=ppt/slides/_rels/slide20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0.xml"/></Relationships>
</file>

<file path=ppt/slides/_rels/slide2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0.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0.xml"/></Relationships>
</file>

<file path=ppt/slides/_rels/slide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0.xml"/></Relationships>
</file>

<file path=ppt/slides/_rels/slide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0.xml"/></Relationships>
</file>

<file path=ppt/slides/_rels/slide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0.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0.xml"/></Relationships>
</file>

<file path=ppt/slides/_rels/slide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0.xml"/></Relationships>
</file>

<file path=ppt/slides/_rels/slide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0.xml"/></Relationships>
</file>

<file path=ppt/slides/_rels/slide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0.xml"/></Relationships>
</file>

<file path=ppt/slides/_rels/slide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0.xml"/></Relationships>
</file>

<file path=ppt/slides/_rels/slide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0.xml"/></Relationships>
</file>

<file path=ppt/slides/_rels/slide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0.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a:effectLst>
            <a:glow rad="63500">
              <a:schemeClr val="accent2">
                <a:satMod val="175000"/>
                <a:alpha val="40000"/>
              </a:schemeClr>
            </a:glow>
          </a:effectLst>
        </p:spPr>
        <p:txBody>
          <a:bodyPr>
            <a:normAutofit/>
          </a:bodyPr>
          <a:lstStyle/>
          <a:p>
            <a:pPr algn="ctr"/>
            <a:r>
              <a:rPr lang="en-US" sz="2800" dirty="0" smtClean="0"/>
              <a:t>Java is pure object oriented programming or not?</a:t>
            </a:r>
            <a:endParaRPr lang="en-US" sz="2800" dirty="0"/>
          </a:p>
        </p:txBody>
      </p:sp>
      <p:sp>
        <p:nvSpPr>
          <p:cNvPr id="3" name="Subtitle 2"/>
          <p:cNvSpPr>
            <a:spLocks noGrp="1"/>
          </p:cNvSpPr>
          <p:nvPr>
            <p:ph type="subTitle" idx="1"/>
          </p:nvPr>
        </p:nvSpPr>
        <p:spPr>
          <a:xfrm>
            <a:off x="152400" y="2667000"/>
            <a:ext cx="8839200" cy="2971800"/>
          </a:xfrm>
        </p:spPr>
        <p:txBody>
          <a:bodyPr>
            <a:normAutofit/>
          </a:bodyPr>
          <a:lstStyle/>
          <a:p>
            <a:pPr algn="ctr"/>
            <a:endParaRPr lang="en-US" sz="2000" b="1" dirty="0"/>
          </a:p>
        </p:txBody>
      </p:sp>
    </p:spTree>
  </p:cSld>
  <p:clrMapOvr>
    <a:masterClrMapping/>
  </p:clrMapOvr>
  <p:transition spd="med">
    <p:comb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When to use float and double data types?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b="1" dirty="0" smtClean="0"/>
              <a:t>5 to 6 Decimal </a:t>
            </a:r>
          </a:p>
          <a:p>
            <a:pPr algn="ctr"/>
            <a:r>
              <a:rPr lang="en-US" b="1" dirty="0" smtClean="0"/>
              <a:t>14 to 15 </a:t>
            </a:r>
            <a:r>
              <a:rPr lang="en-US" b="1" dirty="0" err="1" smtClean="0"/>
              <a:t>Decomal</a:t>
            </a:r>
            <a:r>
              <a:rPr lang="en-US" b="1" dirty="0" smtClean="0"/>
              <a:t> </a:t>
            </a:r>
            <a:endParaRPr lang="en-US" b="1" dirty="0"/>
          </a:p>
        </p:txBody>
      </p:sp>
    </p:spTree>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Array is indexed collection of fixed number of homogenous data elements</a:t>
            </a:r>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Array are advantages ?</a:t>
            </a:r>
            <a:endParaRPr lang="en-US" dirty="0"/>
          </a:p>
        </p:txBody>
      </p:sp>
    </p:spTree>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can represent huge number of value by using single variables .</a:t>
            </a:r>
          </a:p>
          <a:p>
            <a:r>
              <a:rPr lang="en-US" dirty="0" smtClean="0"/>
              <a:t>So the readability of code will be improve</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What are disadvantages of arrays?</a:t>
            </a:r>
            <a:endParaRPr lang="en-US" dirty="0"/>
          </a:p>
        </p:txBody>
      </p:sp>
    </p:spTree>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Fixed Sized </a:t>
            </a:r>
          </a:p>
          <a:p>
            <a:r>
              <a:rPr lang="en-US" dirty="0" smtClean="0"/>
              <a:t>Declared sized in advanced</a:t>
            </a:r>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int</a:t>
            </a:r>
            <a:r>
              <a:rPr lang="en-US" dirty="0" smtClean="0"/>
              <a:t>[] x;</a:t>
            </a:r>
          </a:p>
          <a:p>
            <a:r>
              <a:rPr lang="en-US" dirty="0" err="1" smtClean="0"/>
              <a:t>int</a:t>
            </a:r>
            <a:r>
              <a:rPr lang="en-US" dirty="0" smtClean="0"/>
              <a:t>  []x;</a:t>
            </a:r>
          </a:p>
          <a:p>
            <a:r>
              <a:rPr lang="en-US" dirty="0" err="1" smtClean="0"/>
              <a:t>int</a:t>
            </a:r>
            <a:r>
              <a:rPr lang="en-US" dirty="0" smtClean="0"/>
              <a:t> x[];</a:t>
            </a:r>
          </a:p>
          <a:p>
            <a:r>
              <a:rPr lang="en-US" dirty="0" smtClean="0"/>
              <a:t>  </a:t>
            </a:r>
            <a:endParaRPr lang="en-US" dirty="0"/>
          </a:p>
        </p:txBody>
      </p:sp>
      <p:sp>
        <p:nvSpPr>
          <p:cNvPr id="3" name="Title 2"/>
          <p:cNvSpPr>
            <a:spLocks noGrp="1"/>
          </p:cNvSpPr>
          <p:nvPr>
            <p:ph type="title"/>
          </p:nvPr>
        </p:nvSpPr>
        <p:spPr/>
        <p:txBody>
          <a:bodyPr>
            <a:normAutofit fontScale="90000"/>
          </a:bodyPr>
          <a:lstStyle/>
          <a:p>
            <a:r>
              <a:rPr lang="en-US" dirty="0" smtClean="0"/>
              <a:t>What is nest way to declare array?</a:t>
            </a:r>
            <a:endParaRPr lang="en-US" dirty="0"/>
          </a:p>
        </p:txBody>
      </p:sp>
    </p:spTree>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int</a:t>
            </a:r>
            <a:r>
              <a:rPr lang="en-US" dirty="0" smtClean="0"/>
              <a:t>[6] x;</a:t>
            </a:r>
          </a:p>
          <a:p>
            <a:r>
              <a:rPr lang="en-US" dirty="0" err="1" smtClean="0"/>
              <a:t>int</a:t>
            </a:r>
            <a:r>
              <a:rPr lang="en-US" dirty="0" smtClean="0"/>
              <a:t>[] x;</a:t>
            </a:r>
            <a:endParaRPr lang="en-US" dirty="0"/>
          </a:p>
        </p:txBody>
      </p:sp>
      <p:sp>
        <p:nvSpPr>
          <p:cNvPr id="3" name="Title 2"/>
          <p:cNvSpPr>
            <a:spLocks noGrp="1"/>
          </p:cNvSpPr>
          <p:nvPr>
            <p:ph type="title"/>
          </p:nvPr>
        </p:nvSpPr>
        <p:spPr/>
        <p:txBody>
          <a:bodyPr>
            <a:normAutofit fontScale="90000"/>
          </a:bodyPr>
          <a:lstStyle/>
          <a:p>
            <a:r>
              <a:rPr lang="en-US" dirty="0" smtClean="0"/>
              <a:t>Can we specify size of array at the time of declaration?</a:t>
            </a:r>
            <a:endParaRPr lang="en-US" dirty="0"/>
          </a:p>
        </p:txBody>
      </p:sp>
    </p:spTree>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int</a:t>
            </a:r>
            <a:r>
              <a:rPr lang="en-US" dirty="0" smtClean="0"/>
              <a:t> [ ] </a:t>
            </a:r>
            <a:r>
              <a:rPr lang="en-US" dirty="0" err="1" smtClean="0"/>
              <a:t>a,b</a:t>
            </a:r>
            <a:r>
              <a:rPr lang="en-US" dirty="0" smtClean="0"/>
              <a:t>; a-1 b-1</a:t>
            </a:r>
          </a:p>
          <a:p>
            <a:r>
              <a:rPr lang="en-US" dirty="0" err="1" smtClean="0"/>
              <a:t>int</a:t>
            </a:r>
            <a:r>
              <a:rPr lang="en-US" dirty="0" smtClean="0"/>
              <a:t> [ ] a[ ],b; a-2 b-1</a:t>
            </a:r>
          </a:p>
          <a:p>
            <a:r>
              <a:rPr lang="en-US" dirty="0" err="1" smtClean="0"/>
              <a:t>int</a:t>
            </a:r>
            <a:r>
              <a:rPr lang="en-US" dirty="0" smtClean="0"/>
              <a:t> [ ] a[ ],b[ ]; a-2 b-2</a:t>
            </a:r>
          </a:p>
          <a:p>
            <a:r>
              <a:rPr lang="en-US" dirty="0" err="1" smtClean="0"/>
              <a:t>int</a:t>
            </a:r>
            <a:r>
              <a:rPr lang="en-US" dirty="0" smtClean="0"/>
              <a:t> [ ]  []</a:t>
            </a:r>
            <a:r>
              <a:rPr lang="en-US" dirty="0" err="1" smtClean="0"/>
              <a:t>a,b</a:t>
            </a:r>
            <a:r>
              <a:rPr lang="en-US" dirty="0" smtClean="0"/>
              <a:t>; a-2 b-2</a:t>
            </a:r>
          </a:p>
          <a:p>
            <a:r>
              <a:rPr lang="en-US" dirty="0" err="1" smtClean="0"/>
              <a:t>int</a:t>
            </a:r>
            <a:r>
              <a:rPr lang="en-US" dirty="0" smtClean="0"/>
              <a:t>[ ] a[ ],b[ ]; a-2 b-2</a:t>
            </a:r>
          </a:p>
          <a:p>
            <a:r>
              <a:rPr lang="en-US" dirty="0" err="1" smtClean="0"/>
              <a:t>int</a:t>
            </a:r>
            <a:r>
              <a:rPr lang="en-US" dirty="0" smtClean="0"/>
              <a:t> [ ]  [ ]</a:t>
            </a:r>
            <a:r>
              <a:rPr lang="en-US" dirty="0" err="1" smtClean="0"/>
              <a:t>a,b</a:t>
            </a:r>
            <a:r>
              <a:rPr lang="en-US" dirty="0" smtClean="0"/>
              <a:t>[]; a-2 b-3</a:t>
            </a:r>
          </a:p>
          <a:p>
            <a:r>
              <a:rPr lang="en-US" dirty="0" err="1" smtClean="0"/>
              <a:t>Int</a:t>
            </a:r>
            <a:r>
              <a:rPr lang="en-US" dirty="0" smtClean="0"/>
              <a:t> [ ]  [ ]a,[ ]b; CE:</a:t>
            </a:r>
          </a:p>
          <a:p>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Which of the following is write?</a:t>
            </a:r>
            <a:endParaRPr lang="en-US" dirty="0"/>
          </a:p>
        </p:txBody>
      </p:sp>
    </p:spTree>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Array is object?</a:t>
            </a:r>
            <a:endParaRPr lang="en-US" dirty="0"/>
          </a:p>
        </p:txBody>
      </p:sp>
    </p:spTree>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int</a:t>
            </a:r>
            <a:r>
              <a:rPr lang="en-US" dirty="0" smtClean="0"/>
              <a:t> [ ] a =new  </a:t>
            </a:r>
            <a:r>
              <a:rPr lang="en-US" dirty="0" err="1" smtClean="0"/>
              <a:t>int</a:t>
            </a:r>
            <a:r>
              <a:rPr lang="en-US" dirty="0" smtClean="0"/>
              <a:t>[3];</a:t>
            </a:r>
          </a:p>
          <a:p>
            <a:r>
              <a:rPr lang="en-US" dirty="0" err="1" smtClean="0"/>
              <a:t>System.out.println</a:t>
            </a:r>
            <a:r>
              <a:rPr lang="en-US" dirty="0" smtClean="0"/>
              <a:t>(</a:t>
            </a:r>
            <a:r>
              <a:rPr lang="en-US" dirty="0" err="1" smtClean="0"/>
              <a:t>a.getClass.getclassName</a:t>
            </a:r>
            <a:r>
              <a:rPr lang="en-US" dirty="0" smtClean="0"/>
              <a:t>());</a:t>
            </a:r>
          </a:p>
        </p:txBody>
      </p:sp>
      <p:sp>
        <p:nvSpPr>
          <p:cNvPr id="3" name="Title 2"/>
          <p:cNvSpPr>
            <a:spLocks noGrp="1"/>
          </p:cNvSpPr>
          <p:nvPr>
            <p:ph type="title"/>
          </p:nvPr>
        </p:nvSpPr>
        <p:spPr/>
        <p:txBody>
          <a:bodyPr>
            <a:normAutofit/>
          </a:bodyPr>
          <a:lstStyle/>
          <a:p>
            <a:r>
              <a:rPr lang="en-US" dirty="0" smtClean="0"/>
              <a:t>What is the output?</a:t>
            </a:r>
            <a:endParaRPr lang="en-US" dirty="0"/>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Which of the following the is correct?</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err="1" smtClean="0"/>
              <a:t>boolean</a:t>
            </a:r>
            <a:r>
              <a:rPr lang="en-US" dirty="0" smtClean="0"/>
              <a:t> b=true; </a:t>
            </a:r>
          </a:p>
          <a:p>
            <a:pPr algn="ctr"/>
            <a:r>
              <a:rPr lang="en-US" dirty="0" err="1" smtClean="0"/>
              <a:t>boolean</a:t>
            </a:r>
            <a:r>
              <a:rPr lang="en-US" dirty="0" smtClean="0"/>
              <a:t> b=True;</a:t>
            </a:r>
          </a:p>
          <a:p>
            <a:pPr algn="ctr"/>
            <a:r>
              <a:rPr lang="en-US" dirty="0" smtClean="0"/>
              <a:t> b="True“;</a:t>
            </a:r>
          </a:p>
          <a:p>
            <a:pPr algn="ctr"/>
            <a:r>
              <a:rPr lang="en-US" dirty="0" smtClean="0"/>
              <a:t> types </a:t>
            </a:r>
            <a:r>
              <a:rPr lang="en-US" dirty="0" err="1" smtClean="0"/>
              <a:t>boolean</a:t>
            </a:r>
            <a:r>
              <a:rPr lang="en-US" dirty="0" smtClean="0"/>
              <a:t> b=0;</a:t>
            </a:r>
            <a:endParaRPr lang="en-US" b="1" dirty="0"/>
          </a:p>
        </p:txBody>
      </p:sp>
    </p:spTree>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Output:</a:t>
            </a:r>
          </a:p>
          <a:p>
            <a:r>
              <a:rPr lang="en-US" dirty="0" smtClean="0"/>
              <a:t>[I</a:t>
            </a:r>
          </a:p>
          <a:p>
            <a:r>
              <a:rPr lang="en-US" dirty="0" smtClean="0"/>
              <a:t>[[I</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dirty="0"/>
          </a:p>
        </p:txBody>
      </p:sp>
    </p:spTree>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What is the output of following ?</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char ch1=97; char ch2=65536;</a:t>
            </a:r>
          </a:p>
        </p:txBody>
      </p:sp>
    </p:spTree>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dirty="0" smtClean="0"/>
              <a:t>Fill in the blanks ?</a:t>
            </a:r>
            <a:endParaRPr lang="en-US" dirty="0"/>
          </a:p>
        </p:txBody>
      </p:sp>
      <p:sp>
        <p:nvSpPr>
          <p:cNvPr id="3" name="Subtitle 2"/>
          <p:cNvSpPr>
            <a:spLocks noGrp="1"/>
          </p:cNvSpPr>
          <p:nvPr>
            <p:ph type="subTitle" idx="1"/>
          </p:nvPr>
        </p:nvSpPr>
        <p:spPr>
          <a:xfrm>
            <a:off x="152400" y="2667000"/>
            <a:ext cx="8839200" cy="2971800"/>
          </a:xfrm>
        </p:spPr>
        <p:txBody>
          <a:bodyPr/>
          <a:lstStyle/>
          <a:p>
            <a:pPr algn="ctr"/>
            <a:endParaRPr lang="en-US" dirty="0" smtClean="0"/>
          </a:p>
          <a:p>
            <a:pPr algn="ctr"/>
            <a:r>
              <a:rPr lang="en-US" dirty="0" smtClean="0"/>
              <a:t>Any sequence of characters with in double quotes is treated as ------literal. </a:t>
            </a:r>
            <a:endParaRPr lang="en-US" b="1" dirty="0"/>
          </a:p>
        </p:txBody>
      </p:sp>
    </p:spTree>
  </p:cSld>
  <p:clrMapOvr>
    <a:masterClrMapping/>
  </p:clrMapOvr>
  <p:transition spd="med">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4579" name="Picture 3"/>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765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867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dirty="0" smtClean="0"/>
              <a:t>Fill in the blanks ?</a:t>
            </a:r>
            <a:endParaRPr lang="en-US" dirty="0"/>
          </a:p>
        </p:txBody>
      </p:sp>
      <p:sp>
        <p:nvSpPr>
          <p:cNvPr id="3" name="Subtitle 2"/>
          <p:cNvSpPr>
            <a:spLocks noGrp="1"/>
          </p:cNvSpPr>
          <p:nvPr>
            <p:ph type="subTitle" idx="1"/>
          </p:nvPr>
        </p:nvSpPr>
        <p:spPr>
          <a:xfrm>
            <a:off x="152400" y="2667000"/>
            <a:ext cx="8839200" cy="2971800"/>
          </a:xfrm>
        </p:spPr>
        <p:txBody>
          <a:bodyPr/>
          <a:lstStyle/>
          <a:p>
            <a:pPr algn="ctr"/>
            <a:endParaRPr lang="en-US" dirty="0" smtClean="0"/>
          </a:p>
          <a:p>
            <a:pPr algn="ctr"/>
            <a:r>
              <a:rPr lang="en-US" dirty="0" smtClean="0"/>
              <a:t>Any sequence of characters with in double quotes is treated as string literal. </a:t>
            </a:r>
            <a:endParaRPr lang="en-US" b="1" dirty="0"/>
          </a:p>
        </p:txBody>
      </p:sp>
    </p:spTree>
  </p:cSld>
  <p:clrMapOvr>
    <a:masterClrMapping/>
  </p:clrMapOvr>
  <p:transition spd="med">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969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2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174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277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379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481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5843" name="Picture 3"/>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686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891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505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dirty="0"/>
              <a:t>O</a:t>
            </a:r>
            <a:r>
              <a:rPr lang="en-US" dirty="0" smtClean="0"/>
              <a:t>nly java reserved words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b="1" dirty="0" smtClean="0"/>
              <a:t>                    final, finally, finalize </a:t>
            </a:r>
            <a:endParaRPr lang="en-US" b="1" dirty="0"/>
          </a:p>
        </p:txBody>
      </p:sp>
    </p:spTree>
  </p:cSld>
  <p:clrMapOvr>
    <a:masterClrMapping/>
  </p:clrMapOvr>
  <p:transition spd="med">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608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710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813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915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0179" name="Picture 3"/>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222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325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427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529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632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dirty="0"/>
              <a:t>O</a:t>
            </a:r>
            <a:r>
              <a:rPr lang="en-US" dirty="0" smtClean="0"/>
              <a:t>nly java reserved words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break, continue, return, exit</a:t>
            </a:r>
            <a:endParaRPr lang="en-US" b="1" dirty="0"/>
          </a:p>
        </p:txBody>
      </p:sp>
    </p:spTree>
  </p:cSld>
  <p:clrMapOvr>
    <a:masterClrMapping/>
  </p:clrMapOvr>
  <p:transition spd="med">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0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734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837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939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041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4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246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349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451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553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dirty="0"/>
              <a:t>O</a:t>
            </a:r>
            <a:r>
              <a:rPr lang="en-US" dirty="0" smtClean="0"/>
              <a:t>nly java reserved words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 </a:t>
            </a:r>
            <a:r>
              <a:rPr lang="en-US" dirty="0" err="1" smtClean="0"/>
              <a:t>goto</a:t>
            </a:r>
            <a:r>
              <a:rPr lang="en-US" dirty="0" smtClean="0"/>
              <a:t>, constant</a:t>
            </a:r>
            <a:endParaRPr lang="en-US" b="1" dirty="0"/>
          </a:p>
        </p:txBody>
      </p:sp>
    </p:spTree>
  </p:cSld>
  <p:clrMapOvr>
    <a:masterClrMapping/>
  </p:clrMapOvr>
  <p:transition spd="med">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656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758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861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963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065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68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270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475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577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680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dirty="0"/>
              <a:t>O</a:t>
            </a:r>
            <a:r>
              <a:rPr lang="en-US" dirty="0" smtClean="0"/>
              <a:t>nly java reserved words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byte, short, Integer, long</a:t>
            </a:r>
            <a:endParaRPr lang="en-US" b="1" dirty="0"/>
          </a:p>
        </p:txBody>
      </p:sp>
    </p:spTree>
  </p:cSld>
  <p:clrMapOvr>
    <a:masterClrMapping/>
  </p:clrMapOvr>
  <p:transition spd="med">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373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1" name="Picture 3"/>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Which is one is the valid </a:t>
            </a:r>
            <a:r>
              <a:rPr lang="en-US" dirty="0" err="1" smtClean="0"/>
              <a:t>var</a:t>
            </a:r>
            <a:r>
              <a:rPr lang="en-US" dirty="0" smtClean="0"/>
              <a:t> </a:t>
            </a:r>
            <a:r>
              <a:rPr lang="en-US" dirty="0" err="1" smtClean="0"/>
              <a:t>arg</a:t>
            </a:r>
            <a:r>
              <a:rPr lang="en-US" dirty="0" smtClean="0"/>
              <a:t> method?</a:t>
            </a:r>
            <a:endParaRPr lang="en-US" dirty="0"/>
          </a:p>
        </p:txBody>
      </p:sp>
      <p:pic>
        <p:nvPicPr>
          <p:cNvPr id="9219" name="Picture 3"/>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dirty="0"/>
              <a:t>O</a:t>
            </a:r>
            <a:r>
              <a:rPr lang="en-US" dirty="0" smtClean="0"/>
              <a:t>nly java reserved words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b="1" dirty="0" smtClean="0"/>
              <a:t>final, finally, finalize </a:t>
            </a:r>
            <a:endParaRPr lang="en-US" b="1" dirty="0"/>
          </a:p>
        </p:txBody>
      </p:sp>
    </p:spTree>
  </p:cSld>
  <p:clrMapOvr>
    <a:masterClrMapping/>
  </p:clrMapOvr>
  <p:transition spd="med">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Can we mix </a:t>
            </a:r>
            <a:r>
              <a:rPr lang="en-US" dirty="0" err="1" smtClean="0"/>
              <a:t>var</a:t>
            </a:r>
            <a:r>
              <a:rPr lang="en-US" dirty="0" smtClean="0"/>
              <a:t> </a:t>
            </a:r>
            <a:r>
              <a:rPr lang="en-US" dirty="0" err="1" smtClean="0"/>
              <a:t>arg</a:t>
            </a:r>
            <a:r>
              <a:rPr lang="en-US" dirty="0" smtClean="0"/>
              <a:t> parameter with </a:t>
            </a:r>
            <a:r>
              <a:rPr lang="en-US" dirty="0" err="1" smtClean="0"/>
              <a:t>grrneral</a:t>
            </a:r>
            <a:r>
              <a:rPr lang="en-US" dirty="0" smtClean="0"/>
              <a:t> parameter?</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err="1" smtClean="0"/>
              <a:t>Var</a:t>
            </a:r>
            <a:r>
              <a:rPr lang="en-US" dirty="0" smtClean="0"/>
              <a:t> </a:t>
            </a:r>
            <a:r>
              <a:rPr lang="en-US" dirty="0" err="1" smtClean="0"/>
              <a:t>arg</a:t>
            </a:r>
            <a:r>
              <a:rPr lang="en-US" dirty="0" smtClean="0"/>
              <a:t> parameter should me last parameter?</a:t>
            </a:r>
            <a:endParaRPr lang="en-US" dirty="0"/>
          </a:p>
        </p:txBody>
      </p:sp>
    </p:spTree>
  </p:cSld>
  <p:clrMapOvr>
    <a:masterClrMapping/>
  </p:clrMapOvr>
  <p:transition spd="med">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Can we take more than one </a:t>
            </a:r>
            <a:r>
              <a:rPr lang="en-US" dirty="0" err="1" smtClean="0"/>
              <a:t>var</a:t>
            </a:r>
            <a:r>
              <a:rPr lang="en-US" dirty="0" smtClean="0"/>
              <a:t> </a:t>
            </a:r>
            <a:r>
              <a:rPr lang="en-US" dirty="0" err="1" smtClean="0"/>
              <a:t>arg</a:t>
            </a:r>
            <a:r>
              <a:rPr lang="en-US" dirty="0" smtClean="0"/>
              <a:t> parameters?</a:t>
            </a:r>
            <a:endParaRPr lang="en-US" dirty="0"/>
          </a:p>
        </p:txBody>
      </p:sp>
    </p:spTree>
  </p:cSld>
  <p:clrMapOvr>
    <a:masterClrMapping/>
  </p:clrMapOvr>
  <p:transition spd="med">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1638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a:effectLst>
            <a:glow rad="63500">
              <a:schemeClr val="accent2">
                <a:satMod val="175000"/>
                <a:alpha val="40000"/>
              </a:schemeClr>
            </a:glow>
          </a:effectLst>
        </p:spPr>
        <p:txBody>
          <a:bodyPr>
            <a:normAutofit/>
          </a:bodyPr>
          <a:lstStyle/>
          <a:p>
            <a:pPr algn="ctr"/>
            <a:r>
              <a:rPr lang="en-US" sz="2800" dirty="0" smtClean="0"/>
              <a:t>Java is pure object oriented programming or not?</a:t>
            </a:r>
            <a:endParaRPr lang="en-US" sz="2800" dirty="0"/>
          </a:p>
        </p:txBody>
      </p:sp>
      <p:sp>
        <p:nvSpPr>
          <p:cNvPr id="3" name="Subtitle 2"/>
          <p:cNvSpPr>
            <a:spLocks noGrp="1"/>
          </p:cNvSpPr>
          <p:nvPr>
            <p:ph type="subTitle" idx="1"/>
          </p:nvPr>
        </p:nvSpPr>
        <p:spPr>
          <a:xfrm>
            <a:off x="152400" y="2667000"/>
            <a:ext cx="8839200" cy="2971800"/>
          </a:xfrm>
        </p:spPr>
        <p:txBody>
          <a:bodyPr>
            <a:normAutofit/>
          </a:bodyPr>
          <a:lstStyle/>
          <a:p>
            <a:pPr algn="ctr"/>
            <a:r>
              <a:rPr lang="en-US" sz="2000" dirty="0" smtClean="0"/>
              <a:t>Java is not considered as pure object oriented programming language because several oops features (like multiple inheritance, operator overloading) are not supported by java moreover we are depending on primitive data types which are non objects.</a:t>
            </a:r>
            <a:endParaRPr lang="en-US" sz="2000" b="1" dirty="0"/>
          </a:p>
        </p:txBody>
      </p:sp>
    </p:spTree>
  </p:cSld>
  <p:clrMapOvr>
    <a:masterClrMapping/>
  </p:clrMapOvr>
  <p:transition spd="med">
    <p:comb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dirty="0"/>
              <a:t>O</a:t>
            </a:r>
            <a:r>
              <a:rPr lang="en-US" dirty="0" smtClean="0"/>
              <a:t>nly java reserved words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extends, implements, imports</a:t>
            </a:r>
            <a:endParaRPr lang="en-US" b="1" dirty="0"/>
          </a:p>
        </p:txBody>
      </p:sp>
    </p:spTree>
  </p:cSld>
  <p:clrMapOvr>
    <a:masterClrMapping/>
  </p:clrMapOvr>
  <p:transition spd="med">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output?</a:t>
            </a:r>
            <a:endParaRPr lang="en-US" dirty="0"/>
          </a:p>
        </p:txBody>
      </p:sp>
      <p:pic>
        <p:nvPicPr>
          <p:cNvPr id="17410" name="Picture 2"/>
          <p:cNvPicPr>
            <a:picLocks noGrp="1" noChangeAspect="1" noChangeArrowheads="1"/>
          </p:cNvPicPr>
          <p:nvPr>
            <p:ph idx="1"/>
          </p:nvPr>
        </p:nvPicPr>
        <p:blipFill>
          <a:blip r:embed="rId2"/>
          <a:srcRect/>
          <a:stretch>
            <a:fillRect/>
          </a:stretch>
        </p:blipFill>
        <p:spPr bwMode="auto">
          <a:xfrm>
            <a:off x="-1143000" y="1219200"/>
            <a:ext cx="10744200" cy="539496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8435" name="Picture 3"/>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t>Can we replace one dimension array with </a:t>
            </a:r>
            <a:r>
              <a:rPr lang="en-US" dirty="0" err="1" smtClean="0"/>
              <a:t>var</a:t>
            </a:r>
            <a:r>
              <a:rPr lang="en-US" dirty="0" smtClean="0"/>
              <a:t> </a:t>
            </a:r>
            <a:r>
              <a:rPr lang="en-US" dirty="0" err="1" smtClean="0"/>
              <a:t>arg</a:t>
            </a:r>
            <a:r>
              <a:rPr lang="en-US" dirty="0" smtClean="0"/>
              <a:t> ?</a:t>
            </a:r>
            <a:endParaRPr lang="en-US" dirty="0"/>
          </a:p>
        </p:txBody>
      </p:sp>
    </p:spTree>
  </p:cSld>
  <p:clrMapOvr>
    <a:masterClrMapping/>
  </p:clrMapOvr>
  <p:transition spd="med">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Public static void </a:t>
            </a:r>
            <a:r>
              <a:rPr lang="en-US" dirty="0" smtClean="0"/>
              <a:t>main(String</a:t>
            </a:r>
            <a:r>
              <a:rPr lang="en-US" dirty="0" smtClean="0"/>
              <a:t>[] </a:t>
            </a:r>
            <a:r>
              <a:rPr lang="en-US" dirty="0" err="1" smtClean="0"/>
              <a:t>args</a:t>
            </a:r>
            <a:r>
              <a:rPr lang="en-US" dirty="0" smtClean="0"/>
              <a:t>)</a:t>
            </a:r>
          </a:p>
          <a:p>
            <a:r>
              <a:rPr lang="en-US" dirty="0" smtClean="0"/>
              <a:t>{</a:t>
            </a:r>
          </a:p>
          <a:p>
            <a:r>
              <a:rPr lang="en-US" dirty="0" smtClean="0"/>
              <a:t>}</a:t>
            </a:r>
          </a:p>
          <a:p>
            <a:r>
              <a:rPr lang="en-US" dirty="0" smtClean="0"/>
              <a:t>Public static </a:t>
            </a:r>
            <a:r>
              <a:rPr lang="en-US" smtClean="0"/>
              <a:t>void </a:t>
            </a:r>
            <a:r>
              <a:rPr lang="en-US" smtClean="0"/>
              <a:t>main(String</a:t>
            </a:r>
            <a:r>
              <a:rPr lang="en-US" dirty="0" smtClean="0"/>
              <a:t>… </a:t>
            </a:r>
            <a:r>
              <a:rPr lang="en-US" dirty="0" err="1" smtClean="0"/>
              <a:t>vrgs</a:t>
            </a:r>
            <a:r>
              <a:rPr lang="en-US" dirty="0" smtClean="0"/>
              <a:t>)</a:t>
            </a:r>
          </a:p>
          <a:p>
            <a:r>
              <a:rPr lang="en-US" dirty="0" smtClean="0"/>
              <a:t>{</a:t>
            </a:r>
          </a:p>
          <a:p>
            <a:r>
              <a:rPr lang="en-US" dirty="0" smtClean="0"/>
              <a:t>}</a:t>
            </a:r>
          </a:p>
          <a:p>
            <a:endParaRPr lang="en-US" dirty="0"/>
          </a:p>
        </p:txBody>
      </p:sp>
      <p:sp>
        <p:nvSpPr>
          <p:cNvPr id="3" name="Title 2"/>
          <p:cNvSpPr>
            <a:spLocks noGrp="1"/>
          </p:cNvSpPr>
          <p:nvPr>
            <p:ph type="title"/>
          </p:nvPr>
        </p:nvSpPr>
        <p:spPr/>
        <p:txBody>
          <a:bodyPr>
            <a:normAutofit fontScale="90000"/>
          </a:bodyPr>
          <a:lstStyle/>
          <a:p>
            <a:r>
              <a:rPr lang="en-US" dirty="0" smtClean="0"/>
              <a:t>Can we change </a:t>
            </a:r>
            <a:r>
              <a:rPr lang="en-US" dirty="0" err="1" smtClean="0"/>
              <a:t>var</a:t>
            </a:r>
            <a:r>
              <a:rPr lang="en-US" dirty="0" smtClean="0"/>
              <a:t> </a:t>
            </a:r>
            <a:r>
              <a:rPr lang="en-US" dirty="0" err="1" smtClean="0"/>
              <a:t>arg</a:t>
            </a:r>
            <a:r>
              <a:rPr lang="en-US" dirty="0" smtClean="0"/>
              <a:t> () to main()?</a:t>
            </a:r>
            <a:endParaRPr lang="en-US" dirty="0"/>
          </a:p>
        </p:txBody>
      </p:sp>
    </p:spTree>
  </p:cSld>
  <p:clrMapOvr>
    <a:masterClrMapping/>
  </p:clrMapOvr>
  <p:transition spd="med">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Can we reverse </a:t>
            </a:r>
            <a:r>
              <a:rPr lang="en-US" dirty="0" err="1" smtClean="0"/>
              <a:t>var</a:t>
            </a:r>
            <a:r>
              <a:rPr lang="en-US" dirty="0" smtClean="0"/>
              <a:t> </a:t>
            </a:r>
            <a:r>
              <a:rPr lang="en-US" dirty="0" err="1" smtClean="0"/>
              <a:t>arg</a:t>
            </a:r>
            <a:r>
              <a:rPr lang="en-US" dirty="0" smtClean="0"/>
              <a:t> () to one [] </a:t>
            </a:r>
            <a:r>
              <a:rPr lang="en-US" dirty="0" err="1" smtClean="0"/>
              <a:t>aray</a:t>
            </a:r>
            <a:r>
              <a:rPr lang="en-US" dirty="0" smtClean="0"/>
              <a:t>?</a:t>
            </a:r>
            <a:endParaRPr lang="en-US" dirty="0"/>
          </a:p>
        </p:txBody>
      </p:sp>
    </p:spTree>
  </p:cSld>
  <p:clrMapOvr>
    <a:masterClrMapping/>
  </p:clrMapOvr>
  <p:transition spd="med">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1507" name="Picture 3"/>
          <p:cNvPicPr>
            <a:picLocks noGrp="1" noChangeAspect="1" noChangeArrowheads="1"/>
          </p:cNvPicPr>
          <p:nvPr>
            <p:ph idx="1"/>
          </p:nvPr>
        </p:nvPicPr>
        <p:blipFill>
          <a:blip r:embed="rId2"/>
          <a:srcRect/>
          <a:stretch>
            <a:fillRect/>
          </a:stretch>
        </p:blipFill>
        <p:spPr bwMode="auto">
          <a:xfrm>
            <a:off x="609600" y="1524000"/>
            <a:ext cx="8050083" cy="4525962"/>
          </a:xfrm>
          <a:prstGeom prst="rect">
            <a:avLst/>
          </a:prstGeom>
          <a:noFill/>
          <a:ln w="9525">
            <a:noFill/>
            <a:miter lim="800000"/>
            <a:headEnd/>
            <a:tailEnd/>
          </a:ln>
          <a:effectLst/>
        </p:spPr>
      </p:pic>
      <p:sp>
        <p:nvSpPr>
          <p:cNvPr id="7" name="Rectangle 6"/>
          <p:cNvSpPr/>
          <p:nvPr/>
        </p:nvSpPr>
        <p:spPr>
          <a:xfrm>
            <a:off x="5181600" y="411480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7800" y="2514600"/>
            <a:ext cx="3048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dirty="0"/>
              <a:t>O</a:t>
            </a:r>
            <a:r>
              <a:rPr lang="en-US" dirty="0" smtClean="0"/>
              <a:t>nly java reserved words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finalize, synchronized</a:t>
            </a:r>
            <a:endParaRPr lang="en-US" b="1" dirty="0"/>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dirty="0"/>
              <a:t>O</a:t>
            </a:r>
            <a:r>
              <a:rPr lang="en-US" dirty="0" smtClean="0"/>
              <a:t>nly java reserved words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err="1" smtClean="0"/>
              <a:t>instanceof</a:t>
            </a:r>
            <a:r>
              <a:rPr lang="en-US" dirty="0" smtClean="0"/>
              <a:t>, </a:t>
            </a:r>
            <a:r>
              <a:rPr lang="en-US" dirty="0" err="1" smtClean="0"/>
              <a:t>sizeOf</a:t>
            </a:r>
            <a:endParaRPr lang="en-US" b="1" dirty="0"/>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dirty="0"/>
              <a:t>O</a:t>
            </a:r>
            <a:r>
              <a:rPr lang="en-US" dirty="0" smtClean="0"/>
              <a:t>nly java reserved words</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new, delete</a:t>
            </a:r>
            <a:endParaRPr lang="en-US" b="1" dirty="0"/>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sz="4000" dirty="0" smtClean="0"/>
              <a:t>“</a:t>
            </a:r>
            <a:r>
              <a:rPr lang="en-US" sz="4000" dirty="0" err="1" smtClean="0"/>
              <a:t>enum</a:t>
            </a:r>
            <a:r>
              <a:rPr lang="en-US" sz="4000" dirty="0" smtClean="0"/>
              <a:t>” this keyword introduced</a:t>
            </a:r>
            <a:br>
              <a:rPr lang="en-US" sz="4000" dirty="0" smtClean="0"/>
            </a:br>
            <a:r>
              <a:rPr lang="en-US" sz="4000" dirty="0" smtClean="0"/>
              <a:t>which version?  </a:t>
            </a:r>
            <a:endParaRPr lang="en-US" sz="4000" dirty="0"/>
          </a:p>
        </p:txBody>
      </p:sp>
      <p:sp>
        <p:nvSpPr>
          <p:cNvPr id="3" name="Subtitle 2"/>
          <p:cNvSpPr>
            <a:spLocks noGrp="1"/>
          </p:cNvSpPr>
          <p:nvPr>
            <p:ph type="subTitle" idx="1"/>
          </p:nvPr>
        </p:nvSpPr>
        <p:spPr>
          <a:xfrm>
            <a:off x="152400" y="2667000"/>
            <a:ext cx="8839200" cy="2971800"/>
          </a:xfrm>
        </p:spPr>
        <p:txBody>
          <a:bodyPr/>
          <a:lstStyle/>
          <a:p>
            <a:pPr algn="ctr"/>
            <a:r>
              <a:rPr lang="en-US" b="1" dirty="0" smtClean="0"/>
              <a:t>1.1</a:t>
            </a:r>
          </a:p>
          <a:p>
            <a:pPr algn="ctr"/>
            <a:r>
              <a:rPr lang="en-US" b="1" dirty="0" smtClean="0"/>
              <a:t>1.4</a:t>
            </a:r>
          </a:p>
          <a:p>
            <a:pPr algn="ctr"/>
            <a:r>
              <a:rPr lang="en-US" b="1" dirty="0" smtClean="0"/>
              <a:t>1.6</a:t>
            </a:r>
          </a:p>
          <a:p>
            <a:pPr algn="ctr"/>
            <a:r>
              <a:rPr lang="en-US" b="1" dirty="0" smtClean="0"/>
              <a:t>1.5</a:t>
            </a:r>
            <a:endParaRPr lang="en-US" b="1" dirty="0"/>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sz="3600" dirty="0" smtClean="0"/>
              <a:t>All reserved words in java contain only lowercase alphabet symbols.</a:t>
            </a:r>
            <a:endParaRPr lang="en-US" sz="3600" dirty="0"/>
          </a:p>
        </p:txBody>
      </p:sp>
      <p:sp>
        <p:nvSpPr>
          <p:cNvPr id="3" name="Subtitle 2"/>
          <p:cNvSpPr>
            <a:spLocks noGrp="1"/>
          </p:cNvSpPr>
          <p:nvPr>
            <p:ph type="subTitle" idx="1"/>
          </p:nvPr>
        </p:nvSpPr>
        <p:spPr>
          <a:xfrm>
            <a:off x="152400" y="2667000"/>
            <a:ext cx="8839200" cy="2971800"/>
          </a:xfrm>
        </p:spPr>
        <p:txBody>
          <a:bodyPr/>
          <a:lstStyle/>
          <a:p>
            <a:pPr algn="ctr"/>
            <a:r>
              <a:rPr lang="en-US" b="1" dirty="0" smtClean="0"/>
              <a:t>True</a:t>
            </a:r>
          </a:p>
          <a:p>
            <a:pPr algn="ctr"/>
            <a:r>
              <a:rPr lang="en-US" b="1" dirty="0" smtClean="0"/>
              <a:t>False</a:t>
            </a:r>
            <a:endParaRPr lang="en-US" b="1" dirty="0"/>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sz="3600" dirty="0" smtClean="0"/>
              <a:t>useless objects is the responsibility of?</a:t>
            </a:r>
            <a:endParaRPr lang="en-US" sz="3600" dirty="0"/>
          </a:p>
        </p:txBody>
      </p:sp>
      <p:sp>
        <p:nvSpPr>
          <p:cNvPr id="3" name="Subtitle 2"/>
          <p:cNvSpPr>
            <a:spLocks noGrp="1"/>
          </p:cNvSpPr>
          <p:nvPr>
            <p:ph type="subTitle" idx="1"/>
          </p:nvPr>
        </p:nvSpPr>
        <p:spPr>
          <a:xfrm>
            <a:off x="152400" y="2667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r>
              <a:rPr lang="en-US" sz="3600" dirty="0" smtClean="0"/>
              <a:t>useless objects is the responsibility of?</a:t>
            </a:r>
            <a:endParaRPr lang="en-US" sz="3600" dirty="0"/>
          </a:p>
        </p:txBody>
      </p:sp>
      <p:sp>
        <p:nvSpPr>
          <p:cNvPr id="3" name="Subtitle 2"/>
          <p:cNvSpPr>
            <a:spLocks noGrp="1"/>
          </p:cNvSpPr>
          <p:nvPr>
            <p:ph type="subTitle" idx="1"/>
          </p:nvPr>
        </p:nvSpPr>
        <p:spPr>
          <a:xfrm>
            <a:off x="152400" y="2667000"/>
            <a:ext cx="8839200" cy="2971800"/>
          </a:xfrm>
        </p:spPr>
        <p:txBody>
          <a:bodyPr/>
          <a:lstStyle/>
          <a:p>
            <a:pPr algn="ctr"/>
            <a:r>
              <a:rPr lang="en-US" sz="2800" dirty="0" smtClean="0"/>
              <a:t>Garbage Collection</a:t>
            </a:r>
            <a:endParaRPr lang="en-US" b="1" dirty="0"/>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What is Arrays?</a:t>
            </a:r>
            <a:endParaRPr lang="en-US" sz="3600" dirty="0"/>
          </a:p>
        </p:txBody>
      </p:sp>
      <p:sp>
        <p:nvSpPr>
          <p:cNvPr id="3" name="Subtitle 2"/>
          <p:cNvSpPr>
            <a:spLocks noGrp="1"/>
          </p:cNvSpPr>
          <p:nvPr>
            <p:ph type="subTitle" idx="1"/>
          </p:nvPr>
        </p:nvSpPr>
        <p:spPr>
          <a:xfrm>
            <a:off x="152400" y="2667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What is Arrays?</a:t>
            </a:r>
            <a:endParaRPr lang="en-US" sz="3600"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An array is an indexed collection of fixed number of homogeneous data elements. The main advantage of arrays is we can represent multiple values with the same name so that readability of the code will be improved.</a:t>
            </a:r>
            <a:endParaRPr lang="en-US" b="1" dirty="0"/>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What is max and min value  of Byte?	</a:t>
            </a:r>
            <a:endParaRPr lang="en-US" dirty="0"/>
          </a:p>
        </p:txBody>
      </p:sp>
      <p:sp>
        <p:nvSpPr>
          <p:cNvPr id="3" name="Subtitle 2"/>
          <p:cNvSpPr>
            <a:spLocks noGrp="1"/>
          </p:cNvSpPr>
          <p:nvPr>
            <p:ph type="subTitle" idx="1"/>
          </p:nvPr>
        </p:nvSpPr>
        <p:spPr>
          <a:xfrm>
            <a:off x="152400" y="2667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What is Arrays?</a:t>
            </a:r>
            <a:endParaRPr lang="en-US" sz="3600" dirty="0"/>
          </a:p>
        </p:txBody>
      </p:sp>
      <p:sp>
        <p:nvSpPr>
          <p:cNvPr id="3" name="Subtitle 2"/>
          <p:cNvSpPr>
            <a:spLocks noGrp="1"/>
          </p:cNvSpPr>
          <p:nvPr>
            <p:ph type="subTitle" idx="1"/>
          </p:nvPr>
        </p:nvSpPr>
        <p:spPr>
          <a:xfrm>
            <a:off x="304800" y="2286000"/>
            <a:ext cx="8839200" cy="2971800"/>
          </a:xfrm>
        </p:spPr>
        <p:txBody>
          <a:bodyPr/>
          <a:lstStyle/>
          <a:p>
            <a:pPr algn="ctr"/>
            <a:r>
              <a:rPr lang="en-US" dirty="0" err="1" smtClean="0"/>
              <a:t>int</a:t>
            </a:r>
            <a:r>
              <a:rPr lang="en-US" dirty="0" smtClean="0"/>
              <a:t>[][] a; </a:t>
            </a:r>
          </a:p>
          <a:p>
            <a:pPr algn="ctr"/>
            <a:r>
              <a:rPr lang="en-US" dirty="0" err="1" smtClean="0"/>
              <a:t>int</a:t>
            </a:r>
            <a:r>
              <a:rPr lang="en-US" dirty="0" smtClean="0"/>
              <a:t> [][]a;</a:t>
            </a:r>
          </a:p>
          <a:p>
            <a:pPr algn="ctr"/>
            <a:r>
              <a:rPr lang="en-US" dirty="0" smtClean="0"/>
              <a:t> </a:t>
            </a:r>
            <a:r>
              <a:rPr lang="en-US" dirty="0" err="1" smtClean="0"/>
              <a:t>int</a:t>
            </a:r>
            <a:r>
              <a:rPr lang="en-US" dirty="0" smtClean="0"/>
              <a:t> a[][];</a:t>
            </a:r>
          </a:p>
          <a:p>
            <a:pPr algn="ctr"/>
            <a:r>
              <a:rPr lang="en-US" dirty="0" err="1" smtClean="0"/>
              <a:t>int</a:t>
            </a:r>
            <a:r>
              <a:rPr lang="en-US" dirty="0" smtClean="0"/>
              <a:t>[] []a;</a:t>
            </a:r>
          </a:p>
          <a:p>
            <a:pPr algn="ctr"/>
            <a:r>
              <a:rPr lang="en-US" dirty="0" smtClean="0"/>
              <a:t> </a:t>
            </a:r>
            <a:r>
              <a:rPr lang="en-US" dirty="0" err="1" smtClean="0"/>
              <a:t>int</a:t>
            </a:r>
            <a:r>
              <a:rPr lang="en-US" dirty="0" smtClean="0"/>
              <a:t>[] a[];</a:t>
            </a:r>
          </a:p>
          <a:p>
            <a:pPr algn="ctr"/>
            <a:r>
              <a:rPr lang="en-US" dirty="0" smtClean="0"/>
              <a:t> </a:t>
            </a:r>
            <a:r>
              <a:rPr lang="en-US" dirty="0" err="1" smtClean="0"/>
              <a:t>int</a:t>
            </a:r>
            <a:r>
              <a:rPr lang="en-US" dirty="0" smtClean="0"/>
              <a:t> []a[]; </a:t>
            </a:r>
            <a:endParaRPr lang="en-US" b="1" dirty="0"/>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What is the output?</a:t>
            </a:r>
            <a:endParaRPr lang="en-US" sz="3600" dirty="0"/>
          </a:p>
        </p:txBody>
      </p:sp>
      <p:sp>
        <p:nvSpPr>
          <p:cNvPr id="3" name="Subtitle 2"/>
          <p:cNvSpPr>
            <a:spLocks noGrp="1"/>
          </p:cNvSpPr>
          <p:nvPr>
            <p:ph type="subTitle" idx="1"/>
          </p:nvPr>
        </p:nvSpPr>
        <p:spPr>
          <a:xfrm>
            <a:off x="304800" y="2286000"/>
            <a:ext cx="8839200" cy="2971800"/>
          </a:xfrm>
        </p:spPr>
        <p:txBody>
          <a:bodyPr/>
          <a:lstStyle/>
          <a:p>
            <a:pPr algn="ctr"/>
            <a:r>
              <a:rPr lang="en-US" dirty="0" smtClean="0"/>
              <a:t>Example: </a:t>
            </a:r>
            <a:r>
              <a:rPr lang="en-US" dirty="0" err="1" smtClean="0"/>
              <a:t>int</a:t>
            </a:r>
            <a:r>
              <a:rPr lang="en-US" dirty="0" smtClean="0"/>
              <a:t>[] x=new </a:t>
            </a:r>
            <a:r>
              <a:rPr lang="en-US" dirty="0" err="1" smtClean="0"/>
              <a:t>int</a:t>
            </a:r>
            <a:r>
              <a:rPr lang="en-US" dirty="0" smtClean="0"/>
              <a:t>[3]; </a:t>
            </a:r>
            <a:r>
              <a:rPr lang="en-US" dirty="0" err="1" smtClean="0"/>
              <a:t>System.out.println</a:t>
            </a:r>
            <a:r>
              <a:rPr lang="en-US" dirty="0" smtClean="0"/>
              <a:t>(</a:t>
            </a:r>
            <a:r>
              <a:rPr lang="en-US" dirty="0" err="1" smtClean="0"/>
              <a:t>x.length</a:t>
            </a:r>
            <a:r>
              <a:rPr lang="en-US" dirty="0" smtClean="0"/>
              <a:t>()); </a:t>
            </a:r>
            <a:r>
              <a:rPr lang="en-US" dirty="0" err="1" smtClean="0"/>
              <a:t>System.out.println</a:t>
            </a:r>
            <a:r>
              <a:rPr lang="en-US" dirty="0" smtClean="0"/>
              <a:t>(</a:t>
            </a:r>
            <a:r>
              <a:rPr lang="en-US" dirty="0" err="1" smtClean="0"/>
              <a:t>x.length</a:t>
            </a:r>
            <a:r>
              <a:rPr lang="en-US" dirty="0" smtClean="0"/>
              <a:t>);</a:t>
            </a:r>
            <a:endParaRPr lang="en-US" b="1" dirty="0"/>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Anonymous Arrays?</a:t>
            </a:r>
            <a:endParaRPr lang="en-US" sz="3600" dirty="0"/>
          </a:p>
        </p:txBody>
      </p:sp>
      <p:sp>
        <p:nvSpPr>
          <p:cNvPr id="3" name="Subtitle 2"/>
          <p:cNvSpPr>
            <a:spLocks noGrp="1"/>
          </p:cNvSpPr>
          <p:nvPr>
            <p:ph type="subTitle" idx="1"/>
          </p:nvPr>
        </p:nvSpPr>
        <p:spPr>
          <a:xfrm>
            <a:off x="304800" y="2286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Anonymous Arrays?</a:t>
            </a:r>
            <a:endParaRPr lang="en-US" sz="3600" dirty="0"/>
          </a:p>
        </p:txBody>
      </p:sp>
      <p:sp>
        <p:nvSpPr>
          <p:cNvPr id="3" name="Subtitle 2"/>
          <p:cNvSpPr>
            <a:spLocks noGrp="1"/>
          </p:cNvSpPr>
          <p:nvPr>
            <p:ph type="subTitle" idx="1"/>
          </p:nvPr>
        </p:nvSpPr>
        <p:spPr>
          <a:xfrm>
            <a:off x="304800" y="2286000"/>
            <a:ext cx="8839200" cy="2971800"/>
          </a:xfrm>
        </p:spPr>
        <p:txBody>
          <a:bodyPr/>
          <a:lstStyle/>
          <a:p>
            <a:pPr algn="ctr"/>
            <a:r>
              <a:rPr lang="en-US" dirty="0" smtClean="0"/>
              <a:t>Sometimes we can create an array without name such type of nameless arrays are called anonymous arrays.</a:t>
            </a:r>
          </a:p>
          <a:p>
            <a:pPr algn="ctr"/>
            <a:r>
              <a:rPr lang="en-US" dirty="0" smtClean="0"/>
              <a:t>new </a:t>
            </a:r>
            <a:r>
              <a:rPr lang="en-US" dirty="0" err="1" smtClean="0"/>
              <a:t>int</a:t>
            </a:r>
            <a:r>
              <a:rPr lang="en-US" dirty="0" smtClean="0"/>
              <a:t>[]{10,20,30,40}; </a:t>
            </a:r>
          </a:p>
          <a:p>
            <a:pPr algn="ctr"/>
            <a:r>
              <a:rPr lang="en-US" dirty="0" smtClean="0"/>
              <a:t> new </a:t>
            </a:r>
            <a:r>
              <a:rPr lang="en-US" dirty="0" err="1" smtClean="0"/>
              <a:t>int</a:t>
            </a:r>
            <a:r>
              <a:rPr lang="en-US" dirty="0" smtClean="0"/>
              <a:t>[][]{{10,20},{30,40}}; </a:t>
            </a:r>
            <a:endParaRPr lang="en-US" b="1" dirty="0"/>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Primitive </a:t>
            </a:r>
            <a:r>
              <a:rPr lang="en-US" sz="3600" dirty="0" err="1" smtClean="0"/>
              <a:t>variablesand</a:t>
            </a:r>
            <a:r>
              <a:rPr lang="en-US" sz="3600" dirty="0" smtClean="0"/>
              <a:t> Reference variables: </a:t>
            </a:r>
            <a:endParaRPr lang="en-US" sz="3600" dirty="0"/>
          </a:p>
        </p:txBody>
      </p:sp>
      <p:sp>
        <p:nvSpPr>
          <p:cNvPr id="3" name="Subtitle 2"/>
          <p:cNvSpPr>
            <a:spLocks noGrp="1"/>
          </p:cNvSpPr>
          <p:nvPr>
            <p:ph type="subTitle" idx="1"/>
          </p:nvPr>
        </p:nvSpPr>
        <p:spPr>
          <a:xfrm>
            <a:off x="304800" y="2286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Primitive </a:t>
            </a:r>
            <a:r>
              <a:rPr lang="en-US" sz="3600" dirty="0" err="1" smtClean="0"/>
              <a:t>variablesand</a:t>
            </a:r>
            <a:r>
              <a:rPr lang="en-US" sz="3600" dirty="0" smtClean="0"/>
              <a:t> Reference variables: </a:t>
            </a:r>
            <a:endParaRPr lang="en-US" sz="3600" dirty="0"/>
          </a:p>
        </p:txBody>
      </p:sp>
      <p:sp>
        <p:nvSpPr>
          <p:cNvPr id="3" name="Subtitle 2"/>
          <p:cNvSpPr>
            <a:spLocks noGrp="1"/>
          </p:cNvSpPr>
          <p:nvPr>
            <p:ph type="subTitle" idx="1"/>
          </p:nvPr>
        </p:nvSpPr>
        <p:spPr>
          <a:xfrm>
            <a:off x="304800" y="2286000"/>
            <a:ext cx="8839200" cy="2971800"/>
          </a:xfrm>
        </p:spPr>
        <p:txBody>
          <a:bodyPr/>
          <a:lstStyle/>
          <a:p>
            <a:pPr algn="ctr"/>
            <a:r>
              <a:rPr lang="en-US" dirty="0" smtClean="0"/>
              <a:t>Primitive variables can be used to represent primitive values. Example: </a:t>
            </a:r>
            <a:r>
              <a:rPr lang="en-US" dirty="0" err="1" smtClean="0"/>
              <a:t>int</a:t>
            </a:r>
            <a:r>
              <a:rPr lang="en-US" dirty="0" smtClean="0"/>
              <a:t> x=10;</a:t>
            </a:r>
          </a:p>
          <a:p>
            <a:pPr algn="ctr"/>
            <a:endParaRPr lang="en-US" dirty="0" smtClean="0"/>
          </a:p>
          <a:p>
            <a:pPr algn="ctr"/>
            <a:r>
              <a:rPr lang="en-US" dirty="0" smtClean="0"/>
              <a:t>Reference variables can be used to refer objects. Example: Student s=new Student();</a:t>
            </a:r>
            <a:endParaRPr lang="en-US" b="1" dirty="0"/>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Instance variables?</a:t>
            </a:r>
            <a:endParaRPr lang="en-US" sz="3600" dirty="0"/>
          </a:p>
        </p:txBody>
      </p:sp>
      <p:sp>
        <p:nvSpPr>
          <p:cNvPr id="3" name="Subtitle 2"/>
          <p:cNvSpPr>
            <a:spLocks noGrp="1"/>
          </p:cNvSpPr>
          <p:nvPr>
            <p:ph type="subTitle" idx="1"/>
          </p:nvPr>
        </p:nvSpPr>
        <p:spPr>
          <a:xfrm>
            <a:off x="304800" y="2286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304800"/>
            <a:ext cx="8839200" cy="4953000"/>
          </a:xfrm>
        </p:spPr>
        <p:txBody>
          <a:bodyPr>
            <a:normAutofit/>
          </a:bodyPr>
          <a:lstStyle/>
          <a:p>
            <a:pPr algn="ctr"/>
            <a:r>
              <a:rPr lang="en-US" dirty="0" smtClean="0"/>
              <a:t>If the value of a variable is varied from object to object such type of variables are called instance variables.</a:t>
            </a:r>
          </a:p>
          <a:p>
            <a:pPr algn="ctr"/>
            <a:r>
              <a:rPr lang="en-US" dirty="0" smtClean="0"/>
              <a:t>  For every object a separate copy of instance variables will be created. </a:t>
            </a:r>
          </a:p>
          <a:p>
            <a:pPr algn="ctr"/>
            <a:r>
              <a:rPr lang="en-US" dirty="0" smtClean="0"/>
              <a:t> Instance variables will be created at the time of object creation and destroyed at the time of object destruction hence the scope of instance variables is exactly same as scope of objects.</a:t>
            </a:r>
            <a:endParaRPr lang="en-US" b="1" dirty="0"/>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endParaRPr lang="en-US" sz="3600" dirty="0"/>
          </a:p>
        </p:txBody>
      </p:sp>
      <p:sp>
        <p:nvSpPr>
          <p:cNvPr id="3" name="Subtitle 2"/>
          <p:cNvSpPr>
            <a:spLocks noGrp="1"/>
          </p:cNvSpPr>
          <p:nvPr>
            <p:ph type="subTitle" idx="1"/>
          </p:nvPr>
        </p:nvSpPr>
        <p:spPr>
          <a:xfrm>
            <a:off x="304800" y="0"/>
            <a:ext cx="8839200" cy="5257800"/>
          </a:xfrm>
        </p:spPr>
        <p:txBody>
          <a:bodyPr>
            <a:normAutofit/>
          </a:bodyPr>
          <a:lstStyle/>
          <a:p>
            <a:pPr algn="ctr"/>
            <a:r>
              <a:rPr lang="en-US" sz="2000" dirty="0" smtClean="0"/>
              <a:t>class Test { </a:t>
            </a:r>
            <a:r>
              <a:rPr lang="en-US" sz="2000" dirty="0" err="1" smtClean="0"/>
              <a:t>int</a:t>
            </a:r>
            <a:r>
              <a:rPr lang="en-US" sz="2000" dirty="0" smtClean="0"/>
              <a:t> </a:t>
            </a:r>
            <a:r>
              <a:rPr lang="en-US" sz="2000" dirty="0" err="1" smtClean="0"/>
              <a:t>i</a:t>
            </a:r>
            <a:r>
              <a:rPr lang="en-US" sz="2000" dirty="0" smtClean="0"/>
              <a:t>=10; </a:t>
            </a:r>
          </a:p>
          <a:p>
            <a:pPr algn="ctr"/>
            <a:r>
              <a:rPr lang="en-US" sz="2000" dirty="0" smtClean="0"/>
              <a:t>public static void main(String[] </a:t>
            </a:r>
            <a:r>
              <a:rPr lang="en-US" sz="2000" dirty="0" err="1" smtClean="0"/>
              <a:t>args</a:t>
            </a:r>
            <a:r>
              <a:rPr lang="en-US" sz="2000" dirty="0" smtClean="0"/>
              <a:t>) {</a:t>
            </a:r>
          </a:p>
          <a:p>
            <a:pPr algn="ctr"/>
            <a:r>
              <a:rPr lang="en-US" sz="2000" dirty="0" smtClean="0"/>
              <a:t> //</a:t>
            </a:r>
            <a:r>
              <a:rPr lang="en-US" sz="2000" dirty="0" err="1" smtClean="0"/>
              <a:t>System.out.println</a:t>
            </a:r>
            <a:r>
              <a:rPr lang="en-US" sz="2000" dirty="0" smtClean="0"/>
              <a:t>(</a:t>
            </a:r>
            <a:r>
              <a:rPr lang="en-US" sz="2000" dirty="0" err="1" smtClean="0"/>
              <a:t>i</a:t>
            </a:r>
            <a:r>
              <a:rPr lang="en-US" sz="2000" dirty="0" smtClean="0"/>
              <a:t>);</a:t>
            </a:r>
          </a:p>
          <a:p>
            <a:pPr algn="ctr"/>
            <a:r>
              <a:rPr lang="en-US" sz="2000" dirty="0" smtClean="0"/>
              <a:t> //</a:t>
            </a:r>
            <a:r>
              <a:rPr lang="en-US" sz="2000" dirty="0" err="1" smtClean="0"/>
              <a:t>C.E:non</a:t>
            </a:r>
            <a:r>
              <a:rPr lang="en-US" sz="2000" dirty="0" smtClean="0"/>
              <a:t>-static variable </a:t>
            </a:r>
            <a:r>
              <a:rPr lang="en-US" sz="2000" dirty="0" err="1" smtClean="0"/>
              <a:t>i</a:t>
            </a:r>
            <a:r>
              <a:rPr lang="en-US" sz="2000" dirty="0" smtClean="0"/>
              <a:t> cannot be referenced from a static context(invalid) </a:t>
            </a:r>
          </a:p>
          <a:p>
            <a:pPr algn="ctr"/>
            <a:r>
              <a:rPr lang="en-US" sz="2000" dirty="0" smtClean="0"/>
              <a:t>Test t=new Test();</a:t>
            </a:r>
          </a:p>
          <a:p>
            <a:pPr algn="ctr"/>
            <a:r>
              <a:rPr lang="en-US" sz="2000" dirty="0" smtClean="0"/>
              <a:t> </a:t>
            </a:r>
            <a:r>
              <a:rPr lang="en-US" sz="2000" dirty="0" err="1" smtClean="0"/>
              <a:t>System.out.println</a:t>
            </a:r>
            <a:r>
              <a:rPr lang="en-US" sz="2000" dirty="0" smtClean="0"/>
              <a:t>(</a:t>
            </a:r>
            <a:r>
              <a:rPr lang="en-US" sz="2000" dirty="0" err="1" smtClean="0"/>
              <a:t>t.i</a:t>
            </a:r>
            <a:r>
              <a:rPr lang="en-US" sz="2000" dirty="0" smtClean="0"/>
              <a:t>);//10(valid)</a:t>
            </a:r>
          </a:p>
          <a:p>
            <a:pPr algn="ctr"/>
            <a:r>
              <a:rPr lang="en-US" sz="2000" dirty="0" smtClean="0"/>
              <a:t> </a:t>
            </a:r>
            <a:r>
              <a:rPr lang="en-US" sz="2000" dirty="0" err="1" smtClean="0"/>
              <a:t>t.methodOne</a:t>
            </a:r>
            <a:r>
              <a:rPr lang="en-US" sz="2000" dirty="0" smtClean="0"/>
              <a:t>()</a:t>
            </a:r>
          </a:p>
          <a:p>
            <a:pPr algn="ctr"/>
            <a:r>
              <a:rPr lang="en-US" sz="2000" dirty="0" smtClean="0"/>
              <a:t>}</a:t>
            </a:r>
          </a:p>
          <a:p>
            <a:pPr algn="ctr"/>
            <a:r>
              <a:rPr lang="en-US" sz="2000" dirty="0" smtClean="0"/>
              <a:t> public void </a:t>
            </a:r>
            <a:r>
              <a:rPr lang="en-US" sz="2000" dirty="0" err="1" smtClean="0"/>
              <a:t>methodOne</a:t>
            </a:r>
            <a:r>
              <a:rPr lang="en-US" sz="2000" dirty="0" smtClean="0"/>
              <a:t>() </a:t>
            </a:r>
          </a:p>
          <a:p>
            <a:pPr algn="ctr"/>
            <a:r>
              <a:rPr lang="en-US" sz="2000" dirty="0" smtClean="0"/>
              <a:t>{ </a:t>
            </a:r>
          </a:p>
          <a:p>
            <a:pPr algn="ctr"/>
            <a:r>
              <a:rPr lang="en-US" sz="2000" dirty="0" err="1" smtClean="0"/>
              <a:t>System.out.println</a:t>
            </a:r>
            <a:r>
              <a:rPr lang="en-US" sz="2000" dirty="0" smtClean="0"/>
              <a:t>(</a:t>
            </a:r>
            <a:r>
              <a:rPr lang="en-US" sz="2000" dirty="0" err="1" smtClean="0"/>
              <a:t>i</a:t>
            </a:r>
            <a:r>
              <a:rPr lang="en-US" sz="2000" dirty="0" smtClean="0"/>
              <a:t>);//10(valid) } } </a:t>
            </a:r>
            <a:endParaRPr lang="en-US" sz="2000" b="1" dirty="0"/>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Static  variables?</a:t>
            </a:r>
            <a:endParaRPr lang="en-US" sz="3600" dirty="0"/>
          </a:p>
        </p:txBody>
      </p:sp>
      <p:sp>
        <p:nvSpPr>
          <p:cNvPr id="3" name="Subtitle 2"/>
          <p:cNvSpPr>
            <a:spLocks noGrp="1"/>
          </p:cNvSpPr>
          <p:nvPr>
            <p:ph type="subTitle" idx="1"/>
          </p:nvPr>
        </p:nvSpPr>
        <p:spPr>
          <a:xfrm>
            <a:off x="304800" y="2286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What is max and min value  of Byte?	</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err="1" smtClean="0"/>
              <a:t>Maxvalue</a:t>
            </a:r>
            <a:r>
              <a:rPr lang="en-US" dirty="0" smtClean="0"/>
              <a:t>: +127 </a:t>
            </a:r>
            <a:r>
              <a:rPr lang="en-US" dirty="0" err="1" smtClean="0"/>
              <a:t>Minvalue</a:t>
            </a:r>
            <a:r>
              <a:rPr lang="en-US" dirty="0" smtClean="0"/>
              <a:t>:-128</a:t>
            </a:r>
            <a:endParaRPr lang="en-US" b="1" dirty="0"/>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a:bodyPr>
          <a:lstStyle/>
          <a:p>
            <a:pPr algn="ctr"/>
            <a:r>
              <a:rPr lang="en-US" sz="3600" dirty="0" smtClean="0"/>
              <a:t>Static  variables?</a:t>
            </a:r>
            <a:endParaRPr lang="en-US" sz="3600" dirty="0"/>
          </a:p>
        </p:txBody>
      </p:sp>
      <p:sp>
        <p:nvSpPr>
          <p:cNvPr id="3" name="Subtitle 2"/>
          <p:cNvSpPr>
            <a:spLocks noGrp="1"/>
          </p:cNvSpPr>
          <p:nvPr>
            <p:ph type="subTitle" idx="1"/>
          </p:nvPr>
        </p:nvSpPr>
        <p:spPr>
          <a:xfrm>
            <a:off x="304800" y="2286000"/>
            <a:ext cx="8839200" cy="2971800"/>
          </a:xfrm>
        </p:spPr>
        <p:txBody>
          <a:bodyPr/>
          <a:lstStyle/>
          <a:p>
            <a:pPr algn="ctr"/>
            <a:r>
              <a:rPr lang="en-US" dirty="0" smtClean="0"/>
              <a:t>If the value of a variable is not varied from object to object such type of variables is not recommended to declare as instance variables. We have to declare such type of variables at class level by using static modifier.</a:t>
            </a:r>
            <a:endParaRPr lang="en-US" b="1" dirty="0"/>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class Test { </a:t>
            </a:r>
          </a:p>
          <a:p>
            <a:r>
              <a:rPr lang="en-US" dirty="0" smtClean="0"/>
              <a:t>static </a:t>
            </a:r>
            <a:r>
              <a:rPr lang="en-US" dirty="0" err="1" smtClean="0"/>
              <a:t>int</a:t>
            </a:r>
            <a:r>
              <a:rPr lang="en-US" dirty="0" smtClean="0"/>
              <a:t> </a:t>
            </a:r>
            <a:r>
              <a:rPr lang="en-US" dirty="0" err="1" smtClean="0"/>
              <a:t>i</a:t>
            </a:r>
            <a:r>
              <a:rPr lang="en-US" dirty="0" smtClean="0"/>
              <a:t>=10; </a:t>
            </a:r>
          </a:p>
          <a:p>
            <a:r>
              <a:rPr lang="en-US" dirty="0" smtClean="0"/>
              <a:t>public static void main(String[] </a:t>
            </a:r>
            <a:r>
              <a:rPr lang="en-US" dirty="0" err="1" smtClean="0"/>
              <a:t>args</a:t>
            </a:r>
            <a:r>
              <a:rPr lang="en-US" dirty="0" smtClean="0"/>
              <a:t>) {</a:t>
            </a:r>
          </a:p>
          <a:p>
            <a:r>
              <a:rPr lang="en-US" dirty="0" smtClean="0"/>
              <a:t> Test t=new Test(); </a:t>
            </a:r>
            <a:r>
              <a:rPr lang="en-US" dirty="0" err="1" smtClean="0"/>
              <a:t>System.out.println</a:t>
            </a:r>
            <a:r>
              <a:rPr lang="en-US" dirty="0" smtClean="0"/>
              <a:t>(</a:t>
            </a:r>
            <a:r>
              <a:rPr lang="en-US" dirty="0" err="1" smtClean="0"/>
              <a:t>t.i</a:t>
            </a:r>
            <a:r>
              <a:rPr lang="en-US" dirty="0" smtClean="0"/>
              <a:t>);//10 </a:t>
            </a:r>
            <a:r>
              <a:rPr lang="en-US" dirty="0" err="1" smtClean="0"/>
              <a:t>System.out.println</a:t>
            </a:r>
            <a:r>
              <a:rPr lang="en-US" dirty="0" smtClean="0"/>
              <a:t>(</a:t>
            </a:r>
            <a:r>
              <a:rPr lang="en-US" dirty="0" err="1" smtClean="0"/>
              <a:t>Test.i</a:t>
            </a:r>
            <a:r>
              <a:rPr lang="en-US" dirty="0" smtClean="0"/>
              <a:t>);//10 </a:t>
            </a:r>
            <a:r>
              <a:rPr lang="en-US" dirty="0" err="1" smtClean="0"/>
              <a:t>System.out.println</a:t>
            </a:r>
            <a:r>
              <a:rPr lang="en-US" dirty="0" smtClean="0"/>
              <a:t>(</a:t>
            </a:r>
            <a:r>
              <a:rPr lang="en-US" dirty="0" err="1" smtClean="0"/>
              <a:t>i</a:t>
            </a:r>
            <a:r>
              <a:rPr lang="en-US" dirty="0" smtClean="0"/>
              <a:t>);//10 } }</a:t>
            </a:r>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the static variables it is not required to perform initialization explicitly, JVM will always provide default values.</a:t>
            </a:r>
          </a:p>
          <a:p>
            <a:r>
              <a:rPr lang="en-US" dirty="0" smtClean="0"/>
              <a:t> Example: class Test { </a:t>
            </a:r>
          </a:p>
          <a:p>
            <a:r>
              <a:rPr lang="en-US" dirty="0" smtClean="0"/>
              <a:t>static String s; </a:t>
            </a:r>
          </a:p>
          <a:p>
            <a:r>
              <a:rPr lang="en-US" dirty="0" smtClean="0"/>
              <a:t>public static void main(String[] </a:t>
            </a:r>
            <a:r>
              <a:rPr lang="en-US" dirty="0" err="1" smtClean="0"/>
              <a:t>args</a:t>
            </a:r>
            <a:r>
              <a:rPr lang="en-US" dirty="0" smtClean="0"/>
              <a:t>) { </a:t>
            </a:r>
            <a:r>
              <a:rPr lang="en-US" dirty="0" err="1" smtClean="0"/>
              <a:t>System.out.println</a:t>
            </a:r>
            <a:r>
              <a:rPr lang="en-US" dirty="0" smtClean="0"/>
              <a:t>(s);//null </a:t>
            </a:r>
          </a:p>
          <a:p>
            <a:r>
              <a:rPr lang="en-US" dirty="0" smtClean="0"/>
              <a:t>} }</a:t>
            </a:r>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class Test { </a:t>
            </a:r>
          </a:p>
          <a:p>
            <a:r>
              <a:rPr lang="en-US" dirty="0" err="1" smtClean="0"/>
              <a:t>int</a:t>
            </a:r>
            <a:r>
              <a:rPr lang="en-US" dirty="0" smtClean="0"/>
              <a:t> x=10; </a:t>
            </a:r>
          </a:p>
          <a:p>
            <a:r>
              <a:rPr lang="en-US" dirty="0" smtClean="0"/>
              <a:t>static </a:t>
            </a:r>
            <a:r>
              <a:rPr lang="en-US" dirty="0" err="1" smtClean="0"/>
              <a:t>int</a:t>
            </a:r>
            <a:r>
              <a:rPr lang="en-US" dirty="0" smtClean="0"/>
              <a:t> y=20;</a:t>
            </a:r>
          </a:p>
          <a:p>
            <a:r>
              <a:rPr lang="en-US" dirty="0" smtClean="0"/>
              <a:t> public static void main(String[] </a:t>
            </a:r>
            <a:r>
              <a:rPr lang="en-US" dirty="0" err="1" smtClean="0"/>
              <a:t>args</a:t>
            </a:r>
            <a:r>
              <a:rPr lang="en-US" dirty="0" smtClean="0"/>
              <a:t>) </a:t>
            </a:r>
          </a:p>
          <a:p>
            <a:r>
              <a:rPr lang="en-US" dirty="0" smtClean="0"/>
              <a:t>{ </a:t>
            </a:r>
          </a:p>
          <a:p>
            <a:r>
              <a:rPr lang="en-US" dirty="0" smtClean="0"/>
              <a:t>Test t1=new Test(); </a:t>
            </a:r>
          </a:p>
          <a:p>
            <a:r>
              <a:rPr lang="en-US" dirty="0" smtClean="0"/>
              <a:t>t1.x=888; t1.y=999; </a:t>
            </a:r>
          </a:p>
          <a:p>
            <a:r>
              <a:rPr lang="en-US" dirty="0" smtClean="0"/>
              <a:t>Test t2=new Test(); </a:t>
            </a:r>
            <a:r>
              <a:rPr lang="en-US" dirty="0" err="1" smtClean="0"/>
              <a:t>System.out.println</a:t>
            </a:r>
            <a:r>
              <a:rPr lang="en-US" dirty="0" smtClean="0"/>
              <a:t>(t2.x+"----"+t2.y);//10----999 } }</a:t>
            </a:r>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What is Local variables?</a:t>
            </a:r>
            <a:endParaRPr lang="en-US" dirty="0"/>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 times to meet temporary requirements of the programmer we can declare variables inside a method or block or constructors such type of variables are called local variables or automatic variables or temporary variables or stack variables.</a:t>
            </a:r>
            <a:endParaRPr lang="en-US" dirty="0"/>
          </a:p>
        </p:txBody>
      </p:sp>
      <p:sp>
        <p:nvSpPr>
          <p:cNvPr id="3" name="Title 2"/>
          <p:cNvSpPr>
            <a:spLocks noGrp="1"/>
          </p:cNvSpPr>
          <p:nvPr>
            <p:ph type="title"/>
          </p:nvPr>
        </p:nvSpPr>
        <p:spPr/>
        <p:txBody>
          <a:bodyPr/>
          <a:lstStyle/>
          <a:p>
            <a:r>
              <a:rPr lang="en-US" dirty="0" smtClean="0"/>
              <a:t>What is Local variables?</a:t>
            </a:r>
            <a:endParaRPr lang="en-US" dirty="0"/>
          </a:p>
        </p:txBody>
      </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local variables </a:t>
            </a:r>
          </a:p>
          <a:p>
            <a:r>
              <a:rPr lang="en-US" dirty="0" smtClean="0"/>
              <a:t> automatic variables</a:t>
            </a:r>
          </a:p>
          <a:p>
            <a:r>
              <a:rPr lang="en-US" dirty="0" smtClean="0"/>
              <a:t> temporary variables </a:t>
            </a:r>
          </a:p>
          <a:p>
            <a:r>
              <a:rPr lang="en-US" dirty="0" smtClean="0"/>
              <a:t> stack variables.</a:t>
            </a:r>
            <a:endParaRPr lang="en-US" dirty="0"/>
          </a:p>
        </p:txBody>
      </p:sp>
      <p:sp>
        <p:nvSpPr>
          <p:cNvPr id="3" name="Title 2"/>
          <p:cNvSpPr>
            <a:spLocks noGrp="1"/>
          </p:cNvSpPr>
          <p:nvPr>
            <p:ph type="title"/>
          </p:nvPr>
        </p:nvSpPr>
        <p:spPr/>
        <p:txBody>
          <a:bodyPr>
            <a:normAutofit fontScale="90000"/>
          </a:bodyPr>
          <a:lstStyle/>
          <a:p>
            <a:r>
              <a:rPr lang="en-US" dirty="0" smtClean="0"/>
              <a:t> Local variables  is also known as ?</a:t>
            </a:r>
            <a:endParaRPr lang="en-US" dirty="0"/>
          </a:p>
        </p:txBody>
      </p:sp>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600" dirty="0" smtClean="0"/>
              <a:t>class Test {</a:t>
            </a:r>
          </a:p>
          <a:p>
            <a:r>
              <a:rPr lang="en-US" sz="3600" dirty="0" smtClean="0"/>
              <a:t> public static void main(String[] </a:t>
            </a:r>
            <a:r>
              <a:rPr lang="en-US" sz="3600" dirty="0" err="1" smtClean="0"/>
              <a:t>args</a:t>
            </a:r>
            <a:r>
              <a:rPr lang="en-US" sz="3600" dirty="0" smtClean="0"/>
              <a:t>) {</a:t>
            </a:r>
          </a:p>
          <a:p>
            <a:r>
              <a:rPr lang="en-US" sz="3600" dirty="0" smtClean="0"/>
              <a:t> </a:t>
            </a:r>
            <a:r>
              <a:rPr lang="en-US" sz="3600" dirty="0" err="1" smtClean="0"/>
              <a:t>int</a:t>
            </a:r>
            <a:r>
              <a:rPr lang="en-US" sz="3600" dirty="0" smtClean="0"/>
              <a:t> </a:t>
            </a:r>
            <a:r>
              <a:rPr lang="en-US" sz="3600" dirty="0" err="1" smtClean="0"/>
              <a:t>i</a:t>
            </a:r>
            <a:r>
              <a:rPr lang="en-US" sz="3600" dirty="0" smtClean="0"/>
              <a:t>=0;</a:t>
            </a:r>
          </a:p>
          <a:p>
            <a:r>
              <a:rPr lang="en-US" sz="3600" dirty="0" smtClean="0"/>
              <a:t> for(</a:t>
            </a:r>
            <a:r>
              <a:rPr lang="en-US" sz="3600" dirty="0" err="1" smtClean="0"/>
              <a:t>int</a:t>
            </a:r>
            <a:r>
              <a:rPr lang="en-US" sz="3600" dirty="0" smtClean="0"/>
              <a:t> j=0;j&lt;3;j++)</a:t>
            </a:r>
          </a:p>
          <a:p>
            <a:r>
              <a:rPr lang="en-US" sz="3600" dirty="0" smtClean="0"/>
              <a:t>{  </a:t>
            </a:r>
            <a:r>
              <a:rPr lang="en-US" sz="3600" dirty="0" err="1" smtClean="0"/>
              <a:t>i</a:t>
            </a:r>
            <a:r>
              <a:rPr lang="en-US" sz="3600" dirty="0" smtClean="0"/>
              <a:t>=</a:t>
            </a:r>
            <a:r>
              <a:rPr lang="en-US" sz="3600" dirty="0" err="1" smtClean="0"/>
              <a:t>i+j</a:t>
            </a:r>
            <a:r>
              <a:rPr lang="en-US" sz="3600" dirty="0" smtClean="0"/>
              <a:t>;</a:t>
            </a:r>
          </a:p>
          <a:p>
            <a:r>
              <a:rPr lang="en-US" sz="3600" dirty="0" smtClean="0"/>
              <a:t>}</a:t>
            </a:r>
            <a:endParaRPr lang="en-US" sz="3600"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If JVM unable to find the required main() method then we will get runtime exception saying </a:t>
            </a:r>
            <a:r>
              <a:rPr lang="en-US" dirty="0" err="1" smtClean="0"/>
              <a:t>NoSuchMethodError</a:t>
            </a:r>
            <a:r>
              <a:rPr lang="en-US" dirty="0" smtClean="0"/>
              <a:t>: main</a:t>
            </a:r>
          </a:p>
          <a:p>
            <a:endParaRPr lang="en-US" dirty="0" smtClean="0"/>
          </a:p>
          <a:p>
            <a:endParaRPr lang="en-US" dirty="0" smtClean="0"/>
          </a:p>
        </p:txBody>
      </p:sp>
      <p:sp>
        <p:nvSpPr>
          <p:cNvPr id="3" name="Title 2"/>
          <p:cNvSpPr>
            <a:spLocks noGrp="1"/>
          </p:cNvSpPr>
          <p:nvPr>
            <p:ph type="title"/>
          </p:nvPr>
        </p:nvSpPr>
        <p:spPr/>
        <p:txBody>
          <a:bodyPr/>
          <a:lstStyle/>
          <a:p>
            <a:r>
              <a:rPr lang="en-US" dirty="0" smtClean="0"/>
              <a:t>			Main() Method</a:t>
            </a:r>
            <a:endParaRPr lang="en-US" dirty="0"/>
          </a:p>
        </p:txBody>
      </p:sp>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class Test {</a:t>
            </a:r>
          </a:p>
          <a:p>
            <a:r>
              <a:rPr lang="en-US" dirty="0" smtClean="0"/>
              <a:t>}</a:t>
            </a:r>
          </a:p>
          <a:p>
            <a:r>
              <a:rPr lang="en-US" dirty="0" smtClean="0"/>
              <a:t> Output: </a:t>
            </a:r>
            <a:r>
              <a:rPr lang="en-US" dirty="0" err="1" smtClean="0"/>
              <a:t>javac</a:t>
            </a:r>
            <a:r>
              <a:rPr lang="en-US" dirty="0" smtClean="0"/>
              <a:t> Test.java java Test R.E: </a:t>
            </a:r>
            <a:r>
              <a:rPr lang="en-US" dirty="0" err="1" smtClean="0"/>
              <a:t>NoSuchMethodError</a:t>
            </a:r>
            <a:r>
              <a:rPr lang="en-US" dirty="0" smtClean="0"/>
              <a:t>: main</a:t>
            </a:r>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What is max and min value  of short?	</a:t>
            </a:r>
            <a:endParaRPr lang="en-US" dirty="0"/>
          </a:p>
        </p:txBody>
      </p:sp>
      <p:sp>
        <p:nvSpPr>
          <p:cNvPr id="3" name="Subtitle 2"/>
          <p:cNvSpPr>
            <a:spLocks noGrp="1"/>
          </p:cNvSpPr>
          <p:nvPr>
            <p:ph type="subTitle" idx="1"/>
          </p:nvPr>
        </p:nvSpPr>
        <p:spPr>
          <a:xfrm>
            <a:off x="152400" y="2667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static public void main(String[] </a:t>
            </a:r>
            <a:r>
              <a:rPr lang="en-US" dirty="0" err="1" smtClean="0"/>
              <a:t>args</a:t>
            </a:r>
            <a:r>
              <a:rPr lang="en-US" dirty="0" smtClean="0"/>
              <a:t>)</a:t>
            </a:r>
          </a:p>
          <a:p>
            <a:r>
              <a:rPr lang="en-US" dirty="0" smtClean="0"/>
              <a:t>{</a:t>
            </a:r>
          </a:p>
          <a:p>
            <a:r>
              <a:rPr lang="en-US" dirty="0" smtClean="0"/>
              <a:t>}</a:t>
            </a:r>
            <a:endParaRPr lang="en-US" dirty="0"/>
          </a:p>
        </p:txBody>
      </p:sp>
      <p:sp>
        <p:nvSpPr>
          <p:cNvPr id="3" name="Title 2"/>
          <p:cNvSpPr>
            <a:spLocks noGrp="1"/>
          </p:cNvSpPr>
          <p:nvPr>
            <p:ph type="title"/>
          </p:nvPr>
        </p:nvSpPr>
        <p:spPr/>
        <p:txBody>
          <a:bodyPr/>
          <a:lstStyle/>
          <a:p>
            <a:r>
              <a:rPr lang="en-US" dirty="0" smtClean="0"/>
              <a:t>Can we write this?</a:t>
            </a:r>
            <a:endParaRPr lang="en-US" dirty="0"/>
          </a:p>
        </p:txBody>
      </p:sp>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String[] </a:t>
            </a:r>
            <a:r>
              <a:rPr lang="en-US" dirty="0" err="1" smtClean="0"/>
              <a:t>args</a:t>
            </a:r>
            <a:r>
              <a:rPr lang="en-US" dirty="0" smtClean="0"/>
              <a:t> </a:t>
            </a:r>
          </a:p>
          <a:p>
            <a:r>
              <a:rPr lang="en-US" dirty="0" smtClean="0"/>
              <a:t> String []</a:t>
            </a:r>
            <a:r>
              <a:rPr lang="en-US" dirty="0" err="1" smtClean="0"/>
              <a:t>args</a:t>
            </a:r>
            <a:r>
              <a:rPr lang="en-US" dirty="0" smtClean="0"/>
              <a:t> </a:t>
            </a:r>
          </a:p>
          <a:p>
            <a:r>
              <a:rPr lang="en-US" dirty="0" smtClean="0"/>
              <a:t> String </a:t>
            </a:r>
            <a:r>
              <a:rPr lang="en-US" dirty="0" err="1" smtClean="0"/>
              <a:t>args</a:t>
            </a:r>
            <a:r>
              <a:rPr lang="en-US" dirty="0" smtClean="0"/>
              <a:t>[] </a:t>
            </a:r>
            <a:endParaRPr lang="en-US" dirty="0"/>
          </a:p>
        </p:txBody>
      </p:sp>
      <p:sp>
        <p:nvSpPr>
          <p:cNvPr id="3" name="Title 2"/>
          <p:cNvSpPr>
            <a:spLocks noGrp="1"/>
          </p:cNvSpPr>
          <p:nvPr>
            <p:ph type="title"/>
          </p:nvPr>
        </p:nvSpPr>
        <p:spPr/>
        <p:txBody>
          <a:bodyPr/>
          <a:lstStyle/>
          <a:p>
            <a:r>
              <a:rPr lang="en-US" dirty="0" smtClean="0"/>
              <a:t>Can we write this?</a:t>
            </a:r>
            <a:endParaRPr lang="en-US" dirty="0"/>
          </a:p>
        </p:txBody>
      </p:sp>
    </p:spTree>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public static void main(String </a:t>
            </a:r>
            <a:r>
              <a:rPr lang="en-US" dirty="0" err="1" smtClean="0"/>
              <a:t>args</a:t>
            </a:r>
            <a:r>
              <a:rPr lang="en-US" dirty="0" smtClean="0"/>
              <a:t>){} </a:t>
            </a:r>
          </a:p>
          <a:p>
            <a:r>
              <a:rPr lang="en-US" dirty="0" smtClean="0"/>
              <a:t> 2. public synchronized final </a:t>
            </a:r>
            <a:r>
              <a:rPr lang="en-US" dirty="0" err="1" smtClean="0"/>
              <a:t>strictfp</a:t>
            </a:r>
            <a:r>
              <a:rPr lang="en-US" dirty="0" smtClean="0"/>
              <a:t> void main(String[] </a:t>
            </a:r>
            <a:r>
              <a:rPr lang="en-US" dirty="0" err="1" smtClean="0"/>
              <a:t>args</a:t>
            </a:r>
            <a:r>
              <a:rPr lang="en-US" dirty="0" smtClean="0"/>
              <a:t>){}  </a:t>
            </a:r>
          </a:p>
          <a:p>
            <a:r>
              <a:rPr lang="en-US" dirty="0" smtClean="0"/>
              <a:t>3. public static void Main(String... </a:t>
            </a:r>
            <a:r>
              <a:rPr lang="en-US" dirty="0" err="1" smtClean="0"/>
              <a:t>args</a:t>
            </a:r>
            <a:r>
              <a:rPr lang="en-US" dirty="0" smtClean="0"/>
              <a:t>){}  </a:t>
            </a:r>
          </a:p>
          <a:p>
            <a:r>
              <a:rPr lang="en-US" dirty="0" smtClean="0"/>
              <a:t>4. public static </a:t>
            </a:r>
            <a:r>
              <a:rPr lang="en-US" dirty="0" err="1" smtClean="0"/>
              <a:t>int</a:t>
            </a:r>
            <a:r>
              <a:rPr lang="en-US" dirty="0" smtClean="0"/>
              <a:t> main(String[] </a:t>
            </a:r>
            <a:r>
              <a:rPr lang="en-US" dirty="0" err="1" smtClean="0"/>
              <a:t>args</a:t>
            </a:r>
            <a:r>
              <a:rPr lang="en-US" dirty="0" smtClean="0"/>
              <a:t>){}  </a:t>
            </a:r>
          </a:p>
          <a:p>
            <a:r>
              <a:rPr lang="en-US" dirty="0" smtClean="0"/>
              <a:t>5. public static synchronized final </a:t>
            </a:r>
            <a:r>
              <a:rPr lang="en-US" dirty="0" err="1" smtClean="0"/>
              <a:t>strictfp</a:t>
            </a:r>
            <a:r>
              <a:rPr lang="en-US" dirty="0" smtClean="0"/>
              <a:t> void main(String... </a:t>
            </a:r>
            <a:r>
              <a:rPr lang="en-US" dirty="0" err="1" smtClean="0"/>
              <a:t>args</a:t>
            </a:r>
            <a:r>
              <a:rPr lang="en-US" dirty="0" smtClean="0"/>
              <a:t>){}</a:t>
            </a:r>
          </a:p>
          <a:p>
            <a:r>
              <a:rPr lang="en-US" dirty="0" smtClean="0"/>
              <a:t> 6. public static void main(String... </a:t>
            </a:r>
            <a:r>
              <a:rPr lang="en-US" dirty="0" err="1" smtClean="0"/>
              <a:t>args</a:t>
            </a:r>
            <a:r>
              <a:rPr lang="en-US" dirty="0" smtClean="0"/>
              <a:t>){} </a:t>
            </a:r>
          </a:p>
          <a:p>
            <a:r>
              <a:rPr lang="en-US" dirty="0" smtClean="0"/>
              <a:t>7. public void main(String[] </a:t>
            </a:r>
            <a:r>
              <a:rPr lang="en-US" dirty="0" err="1" smtClean="0"/>
              <a:t>args</a:t>
            </a:r>
            <a:r>
              <a:rPr lang="en-US" dirty="0" smtClean="0"/>
              <a:t>){} </a:t>
            </a:r>
            <a:endParaRPr lang="en-US" dirty="0"/>
          </a:p>
        </p:txBody>
      </p:sp>
      <p:sp>
        <p:nvSpPr>
          <p:cNvPr id="3" name="Title 2"/>
          <p:cNvSpPr>
            <a:spLocks noGrp="1"/>
          </p:cNvSpPr>
          <p:nvPr>
            <p:ph type="title"/>
          </p:nvPr>
        </p:nvSpPr>
        <p:spPr/>
        <p:txBody>
          <a:bodyPr/>
          <a:lstStyle/>
          <a:p>
            <a:r>
              <a:rPr lang="en-US" dirty="0" smtClean="0"/>
              <a:t>Which one syntax is right? </a:t>
            </a:r>
            <a:endParaRPr lang="en-US" dirty="0"/>
          </a:p>
        </p:txBody>
      </p:sp>
    </p:spTree>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1.public static void main(String </a:t>
            </a:r>
            <a:r>
              <a:rPr lang="en-US" dirty="0" err="1" smtClean="0"/>
              <a:t>args</a:t>
            </a:r>
            <a:r>
              <a:rPr lang="en-US" dirty="0" smtClean="0"/>
              <a:t>){} (invalid)</a:t>
            </a:r>
          </a:p>
          <a:p>
            <a:r>
              <a:rPr lang="en-US" dirty="0" smtClean="0"/>
              <a:t> 2. public synchronized final </a:t>
            </a:r>
            <a:r>
              <a:rPr lang="en-US" dirty="0" err="1" smtClean="0"/>
              <a:t>strictfp</a:t>
            </a:r>
            <a:r>
              <a:rPr lang="en-US" dirty="0" smtClean="0"/>
              <a:t> void main(String[] </a:t>
            </a:r>
            <a:r>
              <a:rPr lang="en-US" dirty="0" err="1" smtClean="0"/>
              <a:t>args</a:t>
            </a:r>
            <a:r>
              <a:rPr lang="en-US" dirty="0" smtClean="0"/>
              <a:t>){} (invalid) </a:t>
            </a:r>
          </a:p>
          <a:p>
            <a:r>
              <a:rPr lang="en-US" dirty="0" smtClean="0"/>
              <a:t>3. public static void Main(String... </a:t>
            </a:r>
            <a:r>
              <a:rPr lang="en-US" dirty="0" err="1" smtClean="0"/>
              <a:t>args</a:t>
            </a:r>
            <a:r>
              <a:rPr lang="en-US" dirty="0" smtClean="0"/>
              <a:t>){} (invalid) </a:t>
            </a:r>
          </a:p>
          <a:p>
            <a:r>
              <a:rPr lang="en-US" dirty="0" smtClean="0"/>
              <a:t>4. public static </a:t>
            </a:r>
            <a:r>
              <a:rPr lang="en-US" dirty="0" err="1" smtClean="0"/>
              <a:t>int</a:t>
            </a:r>
            <a:r>
              <a:rPr lang="en-US" dirty="0" smtClean="0"/>
              <a:t> main(String[] </a:t>
            </a:r>
            <a:r>
              <a:rPr lang="en-US" dirty="0" err="1" smtClean="0"/>
              <a:t>args</a:t>
            </a:r>
            <a:r>
              <a:rPr lang="en-US" dirty="0" smtClean="0"/>
              <a:t>){} //</a:t>
            </a:r>
            <a:r>
              <a:rPr lang="en-US" dirty="0" err="1" smtClean="0"/>
              <a:t>int</a:t>
            </a:r>
            <a:r>
              <a:rPr lang="en-US" dirty="0" smtClean="0"/>
              <a:t> return type we can't take //(invalid)</a:t>
            </a:r>
          </a:p>
          <a:p>
            <a:r>
              <a:rPr lang="en-US" dirty="0" smtClean="0"/>
              <a:t> 5. public static synchronized final </a:t>
            </a:r>
            <a:r>
              <a:rPr lang="en-US" dirty="0" err="1" smtClean="0"/>
              <a:t>strictfp</a:t>
            </a:r>
            <a:r>
              <a:rPr lang="en-US" dirty="0" smtClean="0"/>
              <a:t> void main(String... </a:t>
            </a:r>
            <a:r>
              <a:rPr lang="en-US" dirty="0" err="1" smtClean="0"/>
              <a:t>args</a:t>
            </a:r>
            <a:r>
              <a:rPr lang="en-US" dirty="0" smtClean="0"/>
              <a:t>){}(valid)</a:t>
            </a:r>
          </a:p>
          <a:p>
            <a:r>
              <a:rPr lang="en-US" dirty="0" smtClean="0"/>
              <a:t> 6. public static void main(String... </a:t>
            </a:r>
            <a:r>
              <a:rPr lang="en-US" dirty="0" err="1" smtClean="0"/>
              <a:t>args</a:t>
            </a:r>
            <a:r>
              <a:rPr lang="en-US" dirty="0" smtClean="0"/>
              <a:t>){}(valid) 7. public void main(String[] </a:t>
            </a:r>
            <a:r>
              <a:rPr lang="en-US" dirty="0" err="1" smtClean="0"/>
              <a:t>args</a:t>
            </a:r>
            <a:r>
              <a:rPr lang="en-US" dirty="0" smtClean="0"/>
              <a:t>){}(invalid) </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class Test {</a:t>
            </a:r>
          </a:p>
          <a:p>
            <a:r>
              <a:rPr lang="en-US" dirty="0" smtClean="0"/>
              <a:t> public static void main(String[] </a:t>
            </a:r>
            <a:r>
              <a:rPr lang="en-US" dirty="0" err="1" smtClean="0"/>
              <a:t>args</a:t>
            </a:r>
            <a:r>
              <a:rPr lang="en-US" dirty="0" smtClean="0"/>
              <a:t>) { </a:t>
            </a:r>
            <a:r>
              <a:rPr lang="en-US" dirty="0" err="1" smtClean="0"/>
              <a:t>System.out.println</a:t>
            </a:r>
            <a:r>
              <a:rPr lang="en-US" dirty="0" smtClean="0"/>
              <a:t>("String[] array main method"); //overloaded methods </a:t>
            </a:r>
          </a:p>
          <a:p>
            <a:r>
              <a:rPr lang="en-US" dirty="0" smtClean="0"/>
              <a:t>} </a:t>
            </a:r>
          </a:p>
          <a:p>
            <a:r>
              <a:rPr lang="en-US" dirty="0" smtClean="0"/>
              <a:t>public static void main(</a:t>
            </a:r>
            <a:r>
              <a:rPr lang="en-US" dirty="0" err="1" smtClean="0"/>
              <a:t>int</a:t>
            </a:r>
            <a:r>
              <a:rPr lang="en-US" dirty="0" smtClean="0"/>
              <a:t>[] </a:t>
            </a:r>
            <a:r>
              <a:rPr lang="en-US" dirty="0" err="1" smtClean="0"/>
              <a:t>args</a:t>
            </a:r>
            <a:r>
              <a:rPr lang="en-US" dirty="0" smtClean="0"/>
              <a:t>) { </a:t>
            </a:r>
            <a:r>
              <a:rPr lang="en-US" dirty="0" err="1" smtClean="0"/>
              <a:t>System.out.println</a:t>
            </a:r>
            <a:r>
              <a:rPr lang="en-US" dirty="0" smtClean="0"/>
              <a:t>("</a:t>
            </a:r>
            <a:r>
              <a:rPr lang="en-US" dirty="0" err="1" smtClean="0"/>
              <a:t>int</a:t>
            </a:r>
            <a:r>
              <a:rPr lang="en-US" dirty="0" smtClean="0"/>
              <a:t>[] array main method"); } }</a:t>
            </a:r>
            <a:endParaRPr lang="en-US" dirty="0"/>
          </a:p>
        </p:txBody>
      </p:sp>
      <p:sp>
        <p:nvSpPr>
          <p:cNvPr id="3" name="Title 2"/>
          <p:cNvSpPr>
            <a:spLocks noGrp="1"/>
          </p:cNvSpPr>
          <p:nvPr>
            <p:ph type="title"/>
          </p:nvPr>
        </p:nvSpPr>
        <p:spPr/>
        <p:txBody>
          <a:bodyPr>
            <a:normAutofit fontScale="90000"/>
          </a:bodyPr>
          <a:lstStyle/>
          <a:p>
            <a:pPr algn="ctr"/>
            <a:r>
              <a:rPr lang="en-US" dirty="0" smtClean="0"/>
              <a:t>Can we overload main method()</a:t>
            </a:r>
            <a:br>
              <a:rPr lang="en-US" dirty="0" smtClean="0"/>
            </a:br>
            <a:r>
              <a:rPr lang="en-US" dirty="0" smtClean="0"/>
              <a:t>?</a:t>
            </a:r>
            <a:endParaRPr lang="en-US" dirty="0"/>
          </a:p>
        </p:txBody>
      </p:sp>
    </p:spTree>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class Parent {</a:t>
            </a:r>
          </a:p>
          <a:p>
            <a:r>
              <a:rPr lang="en-US" dirty="0" smtClean="0"/>
              <a:t> public static void main(String[] </a:t>
            </a:r>
            <a:r>
              <a:rPr lang="en-US" dirty="0" err="1" smtClean="0"/>
              <a:t>args</a:t>
            </a:r>
            <a:r>
              <a:rPr lang="en-US" dirty="0" smtClean="0"/>
              <a:t>) { </a:t>
            </a:r>
          </a:p>
          <a:p>
            <a:r>
              <a:rPr lang="en-US" dirty="0" err="1" smtClean="0"/>
              <a:t>System.out.println</a:t>
            </a:r>
            <a:r>
              <a:rPr lang="en-US" dirty="0" smtClean="0"/>
              <a:t>("parent main");</a:t>
            </a:r>
          </a:p>
          <a:p>
            <a:r>
              <a:rPr lang="en-US" dirty="0" smtClean="0"/>
              <a:t>} </a:t>
            </a:r>
          </a:p>
          <a:p>
            <a:r>
              <a:rPr lang="en-US" dirty="0" smtClean="0"/>
              <a:t>}</a:t>
            </a:r>
          </a:p>
          <a:p>
            <a:r>
              <a:rPr lang="en-US" dirty="0" smtClean="0"/>
              <a:t> class Child extends Parent {</a:t>
            </a:r>
          </a:p>
          <a:p>
            <a:r>
              <a:rPr lang="en-US" dirty="0" smtClean="0"/>
              <a:t>}</a:t>
            </a:r>
            <a:endParaRPr lang="en-US" dirty="0"/>
          </a:p>
        </p:txBody>
      </p:sp>
      <p:sp>
        <p:nvSpPr>
          <p:cNvPr id="3" name="Title 2"/>
          <p:cNvSpPr>
            <a:spLocks noGrp="1"/>
          </p:cNvSpPr>
          <p:nvPr>
            <p:ph type="title"/>
          </p:nvPr>
        </p:nvSpPr>
        <p:spPr/>
        <p:txBody>
          <a:bodyPr>
            <a:normAutofit fontScale="90000"/>
          </a:bodyPr>
          <a:lstStyle/>
          <a:p>
            <a:pPr algn="ctr"/>
            <a:r>
              <a:rPr lang="en-US" dirty="0" smtClean="0"/>
              <a:t>Can we inherit the main() Method</a:t>
            </a:r>
            <a:br>
              <a:rPr lang="en-US" dirty="0" smtClean="0"/>
            </a:br>
            <a:r>
              <a:rPr lang="en-US" dirty="0" smtClean="0"/>
              <a:t>?</a:t>
            </a:r>
            <a:endParaRPr lang="en-US" dirty="0"/>
          </a:p>
        </p:txBody>
      </p:sp>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Example 2: class Parent { public static void main(String[] </a:t>
            </a:r>
            <a:r>
              <a:rPr lang="en-US" dirty="0" err="1" smtClean="0"/>
              <a:t>args</a:t>
            </a:r>
            <a:r>
              <a:rPr lang="en-US" dirty="0" smtClean="0"/>
              <a:t>) { </a:t>
            </a:r>
            <a:r>
              <a:rPr lang="en-US" dirty="0" err="1" smtClean="0"/>
              <a:t>System.out.println</a:t>
            </a:r>
            <a:r>
              <a:rPr lang="en-US" dirty="0" smtClean="0"/>
              <a:t>("parent main"); </a:t>
            </a:r>
          </a:p>
          <a:p>
            <a:r>
              <a:rPr lang="en-US" dirty="0" smtClean="0"/>
              <a:t>} }</a:t>
            </a:r>
          </a:p>
          <a:p>
            <a:r>
              <a:rPr lang="en-US" dirty="0" smtClean="0"/>
              <a:t> class Child extends Parent { public static void main(String[] </a:t>
            </a:r>
            <a:r>
              <a:rPr lang="en-US" dirty="0" err="1" smtClean="0"/>
              <a:t>args</a:t>
            </a:r>
            <a:r>
              <a:rPr lang="en-US" dirty="0" smtClean="0"/>
              <a:t>) { </a:t>
            </a:r>
            <a:r>
              <a:rPr lang="en-US" dirty="0" err="1" smtClean="0"/>
              <a:t>System.out.println</a:t>
            </a:r>
            <a:r>
              <a:rPr lang="en-US" dirty="0" smtClean="0"/>
              <a:t>("Child main"); </a:t>
            </a:r>
          </a:p>
          <a:p>
            <a:r>
              <a:rPr lang="en-US" dirty="0" smtClean="0"/>
              <a:t>} }</a:t>
            </a:r>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1.7 Version </a:t>
            </a:r>
            <a:r>
              <a:rPr lang="en-US" dirty="0" err="1" smtClean="0"/>
              <a:t>Enhansements</a:t>
            </a:r>
            <a:r>
              <a:rPr lang="en-US" dirty="0" smtClean="0"/>
              <a:t> with respect to main() :</a:t>
            </a:r>
            <a:endParaRPr lang="en-US" dirty="0"/>
          </a:p>
        </p:txBody>
      </p:sp>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class Test { </a:t>
            </a:r>
          </a:p>
          <a:p>
            <a:r>
              <a:rPr lang="en-US" dirty="0" smtClean="0"/>
              <a:t>} </a:t>
            </a:r>
          </a:p>
          <a:p>
            <a:r>
              <a:rPr lang="en-US" dirty="0" smtClean="0"/>
              <a:t>1.6 version : </a:t>
            </a:r>
            <a:r>
              <a:rPr lang="en-US" dirty="0" err="1" smtClean="0"/>
              <a:t>javac</a:t>
            </a:r>
            <a:r>
              <a:rPr lang="en-US" dirty="0" smtClean="0"/>
              <a:t> Test.java java Test RE: </a:t>
            </a:r>
            <a:r>
              <a:rPr lang="en-US" dirty="0" err="1" smtClean="0"/>
              <a:t>NoSuchMethodError:main</a:t>
            </a:r>
            <a:r>
              <a:rPr lang="en-US" dirty="0" smtClean="0"/>
              <a:t> </a:t>
            </a:r>
          </a:p>
          <a:p>
            <a:r>
              <a:rPr lang="en-US" dirty="0" smtClean="0"/>
              <a:t>1.7 version : </a:t>
            </a:r>
            <a:r>
              <a:rPr lang="en-US" dirty="0" err="1" smtClean="0"/>
              <a:t>javac</a:t>
            </a:r>
            <a:r>
              <a:rPr lang="en-US" dirty="0" smtClean="0"/>
              <a:t> Test.java java Test Error: main method not found in class Test, please define the main method as public static void main(String[] </a:t>
            </a:r>
            <a:r>
              <a:rPr lang="en-US" dirty="0" err="1" smtClean="0"/>
              <a:t>args</a:t>
            </a:r>
            <a:r>
              <a:rPr lang="en-US" dirty="0" smtClean="0"/>
              <a:t>)</a:t>
            </a:r>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Whether class contain main() or not who will check ?</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What is max and min value  of short?	</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Min value-32768 to Max value32767</a:t>
            </a:r>
            <a:endParaRPr lang="en-US" b="1" dirty="0"/>
          </a:p>
        </p:txBody>
      </p:sp>
    </p:spTree>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228600" y="457200"/>
            <a:ext cx="8680088" cy="617220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a:p>
        </p:txBody>
      </p:sp>
      <p:sp>
        <p:nvSpPr>
          <p:cNvPr id="3" name="Title 2"/>
          <p:cNvSpPr>
            <a:spLocks noGrp="1"/>
          </p:cNvSpPr>
          <p:nvPr>
            <p:ph type="title"/>
          </p:nvPr>
        </p:nvSpPr>
        <p:spPr/>
        <p:txBody>
          <a:bodyPr>
            <a:normAutofit/>
          </a:bodyPr>
          <a:lstStyle/>
          <a:p>
            <a:r>
              <a:rPr lang="en-US" dirty="0" smtClean="0"/>
              <a:t>What is the  signed data types?</a:t>
            </a:r>
            <a:endParaRPr lang="en-US" dirty="0"/>
          </a:p>
        </p:txBody>
      </p:sp>
    </p:spTree>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signed data type uses the first bit to indicate whether it is a positive/negative number. An unsigned data type does not store it’s sign and is usually used for number guaranteed to be positive/negative (such as elapsed time).</a:t>
            </a:r>
          </a:p>
          <a:p>
            <a:r>
              <a:rPr lang="en-US" dirty="0" smtClean="0"/>
              <a:t>.</a:t>
            </a:r>
          </a:p>
          <a:p>
            <a:endParaRPr lang="en-US" dirty="0" smtClean="0"/>
          </a:p>
          <a:p>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a:bodyPr>
          <a:lstStyle/>
          <a:p>
            <a:r>
              <a:rPr lang="en-US" dirty="0" smtClean="0"/>
              <a:t>What is unsigned data types?</a:t>
            </a:r>
            <a:endParaRPr lang="en-US" dirty="0"/>
          </a:p>
        </p:txBody>
      </p:sp>
    </p:spTree>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 unsigned short (2 bytes) can represent values from 0 to 2^16, while a signed data type can store values form -2^15 to 2^15.</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What is the proto types of main method()</a:t>
            </a:r>
            <a:endParaRPr lang="en-US" dirty="0"/>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Why main() is public?</a:t>
            </a:r>
            <a:endParaRPr lang="en-US" dirty="0"/>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Why main() is static?</a:t>
            </a:r>
            <a:endParaRPr lang="en-US" dirty="0"/>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Why main() is void?</a:t>
            </a:r>
            <a:endParaRPr lang="en-US" dirty="0"/>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28599" y="0"/>
            <a:ext cx="9372600" cy="5577840"/>
          </a:xfrm>
          <a:prstGeom prst="rect">
            <a:avLst/>
          </a:prstGeom>
          <a:noFill/>
          <a:ln w="9525">
            <a:noFill/>
            <a:miter lim="800000"/>
            <a:headEnd/>
            <a:tailEnd/>
          </a:ln>
          <a:effectLst/>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What is max and min value  of </a:t>
            </a:r>
            <a:r>
              <a:rPr lang="en-US" dirty="0" err="1" smtClean="0"/>
              <a:t>int</a:t>
            </a:r>
            <a:r>
              <a:rPr lang="en-US" dirty="0" smtClean="0"/>
              <a:t>?	</a:t>
            </a:r>
            <a:endParaRPr lang="en-US" dirty="0"/>
          </a:p>
        </p:txBody>
      </p:sp>
      <p:sp>
        <p:nvSpPr>
          <p:cNvPr id="3" name="Subtitle 2"/>
          <p:cNvSpPr>
            <a:spLocks noGrp="1"/>
          </p:cNvSpPr>
          <p:nvPr>
            <p:ph type="subTitle" idx="1"/>
          </p:nvPr>
        </p:nvSpPr>
        <p:spPr>
          <a:xfrm>
            <a:off x="152400" y="2667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static public void main(String[] </a:t>
            </a:r>
            <a:r>
              <a:rPr lang="en-US" dirty="0" err="1" smtClean="0"/>
              <a:t>ags</a:t>
            </a:r>
            <a:r>
              <a:rPr lang="en-US" dirty="0" smtClean="0"/>
              <a:t>)</a:t>
            </a:r>
          </a:p>
          <a:p>
            <a:r>
              <a:rPr lang="en-US" dirty="0" smtClean="0"/>
              <a:t>{</a:t>
            </a:r>
          </a:p>
          <a:p>
            <a:r>
              <a:rPr lang="en-US" dirty="0" smtClean="0"/>
              <a:t>} </a:t>
            </a:r>
            <a:endParaRPr lang="en-US" dirty="0"/>
          </a:p>
        </p:txBody>
      </p:sp>
      <p:sp>
        <p:nvSpPr>
          <p:cNvPr id="3" name="Title 2"/>
          <p:cNvSpPr>
            <a:spLocks noGrp="1"/>
          </p:cNvSpPr>
          <p:nvPr>
            <p:ph type="title"/>
          </p:nvPr>
        </p:nvSpPr>
        <p:spPr/>
        <p:txBody>
          <a:bodyPr/>
          <a:lstStyle/>
          <a:p>
            <a:r>
              <a:rPr lang="en-US" dirty="0" smtClean="0"/>
              <a:t>Can we declare main()</a:t>
            </a:r>
            <a:endParaRPr lang="en-US" dirty="0"/>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0" y="0"/>
            <a:ext cx="9270441" cy="5212080"/>
          </a:xfrm>
          <a:prstGeom prst="rect">
            <a:avLst/>
          </a:prstGeom>
          <a:noFill/>
          <a:ln w="9525">
            <a:noFill/>
            <a:miter lim="800000"/>
            <a:headEnd/>
            <a:tailEnd/>
          </a:ln>
          <a:effectLst/>
        </p:spPr>
      </p:pic>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We can replace string array with </a:t>
            </a:r>
            <a:r>
              <a:rPr lang="en-US" dirty="0" err="1" smtClean="0"/>
              <a:t>var</a:t>
            </a:r>
            <a:r>
              <a:rPr lang="en-US" dirty="0" smtClean="0"/>
              <a:t> </a:t>
            </a:r>
            <a:r>
              <a:rPr lang="en-US" dirty="0" err="1" smtClean="0"/>
              <a:t>arg</a:t>
            </a:r>
            <a:r>
              <a:rPr lang="en-US" dirty="0" smtClean="0"/>
              <a:t>[]?</a:t>
            </a:r>
            <a:endParaRPr lang="en-US" dirty="0"/>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
        <p:nvSpPr>
          <p:cNvPr id="5" name="Rectangle 4"/>
          <p:cNvSpPr/>
          <p:nvPr/>
        </p:nvSpPr>
        <p:spPr>
          <a:xfrm>
            <a:off x="1143000" y="4572000"/>
            <a:ext cx="2362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How many Reserved </a:t>
            </a:r>
            <a:r>
              <a:rPr lang="en-US" dirty="0" err="1" smtClean="0"/>
              <a:t>Kewords</a:t>
            </a:r>
            <a:r>
              <a:rPr lang="en-US" dirty="0" smtClean="0"/>
              <a:t>?</a:t>
            </a:r>
            <a:endParaRPr 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What is max and min value  of </a:t>
            </a:r>
            <a:r>
              <a:rPr lang="en-US" dirty="0" err="1" smtClean="0"/>
              <a:t>int</a:t>
            </a:r>
            <a:r>
              <a:rPr lang="en-US" dirty="0" smtClean="0"/>
              <a:t>?	</a:t>
            </a:r>
            <a:endParaRPr lang="en-US" dirty="0"/>
          </a:p>
        </p:txBody>
      </p:sp>
      <p:sp>
        <p:nvSpPr>
          <p:cNvPr id="3" name="Subtitle 2"/>
          <p:cNvSpPr>
            <a:spLocks noGrp="1"/>
          </p:cNvSpPr>
          <p:nvPr>
            <p:ph type="subTitle" idx="1"/>
          </p:nvPr>
        </p:nvSpPr>
        <p:spPr>
          <a:xfrm>
            <a:off x="152400" y="2667000"/>
            <a:ext cx="8839200" cy="2971800"/>
          </a:xfrm>
        </p:spPr>
        <p:txBody>
          <a:bodyPr/>
          <a:lstStyle/>
          <a:p>
            <a:pPr algn="ctr"/>
            <a:r>
              <a:rPr lang="en-US" dirty="0" smtClean="0"/>
              <a:t>-2147483648 to 2147483647</a:t>
            </a:r>
            <a:endParaRPr lang="en-US" b="1" dirty="0"/>
          </a:p>
        </p:txBody>
      </p:sp>
    </p:spTree>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9218" name="Picture 2" descr="C:\Users\hp\Desktop\Identifiers-and-Reserved-Words-in-Java.png"/>
          <p:cNvPicPr>
            <a:picLocks noGrp="1" noChangeAspect="1" noChangeArrowheads="1"/>
          </p:cNvPicPr>
          <p:nvPr>
            <p:ph idx="1"/>
          </p:nvPr>
        </p:nvPicPr>
        <p:blipFill>
          <a:blip r:embed="rId2"/>
          <a:srcRect/>
          <a:stretch>
            <a:fillRect/>
          </a:stretch>
        </p:blipFill>
        <p:spPr bwMode="auto">
          <a:xfrm>
            <a:off x="1908579" y="1717023"/>
            <a:ext cx="5326842" cy="4054192"/>
          </a:xfrm>
          <a:prstGeom prst="rect">
            <a:avLst/>
          </a:prstGeom>
          <a:noFill/>
        </p:spPr>
      </p:pic>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Interface </a:t>
            </a:r>
          </a:p>
          <a:p>
            <a:endParaRPr lang="en-US" dirty="0" smtClean="0"/>
          </a:p>
          <a:p>
            <a:r>
              <a:rPr lang="en-US" dirty="0" smtClean="0"/>
              <a:t>String</a:t>
            </a:r>
          </a:p>
          <a:p>
            <a:endParaRPr lang="en-US" dirty="0" smtClean="0"/>
          </a:p>
          <a:p>
            <a:r>
              <a:rPr lang="en-US" dirty="0" smtClean="0"/>
              <a:t>float</a:t>
            </a:r>
          </a:p>
          <a:p>
            <a:endParaRPr lang="en-US" dirty="0" smtClean="0"/>
          </a:p>
          <a:p>
            <a:r>
              <a:rPr lang="en-US" dirty="0" smtClean="0"/>
              <a:t>unsigned</a:t>
            </a:r>
          </a:p>
          <a:p>
            <a:endParaRPr lang="en-US" dirty="0"/>
          </a:p>
        </p:txBody>
      </p:sp>
      <p:sp>
        <p:nvSpPr>
          <p:cNvPr id="3" name="Title 2"/>
          <p:cNvSpPr>
            <a:spLocks noGrp="1"/>
          </p:cNvSpPr>
          <p:nvPr>
            <p:ph type="title"/>
          </p:nvPr>
        </p:nvSpPr>
        <p:spPr/>
        <p:txBody>
          <a:bodyPr>
            <a:normAutofit fontScale="90000"/>
          </a:bodyPr>
          <a:lstStyle/>
          <a:p>
            <a:r>
              <a:rPr lang="en-US" dirty="0" smtClean="0"/>
              <a:t>Which is one is the valid keyword in java ?</a:t>
            </a:r>
            <a:endParaRPr lang="en-US" dirty="0"/>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native</a:t>
            </a:r>
          </a:p>
          <a:p>
            <a:r>
              <a:rPr lang="en-US" dirty="0" smtClean="0"/>
              <a:t>method</a:t>
            </a:r>
          </a:p>
          <a:p>
            <a:r>
              <a:rPr lang="en-US" dirty="0" err="1" smtClean="0"/>
              <a:t>args</a:t>
            </a:r>
            <a:endParaRPr lang="en-US" dirty="0" smtClean="0"/>
          </a:p>
          <a:p>
            <a:r>
              <a:rPr lang="en-US" dirty="0" smtClean="0"/>
              <a:t>subclass</a:t>
            </a:r>
            <a:endParaRPr lang="en-US" dirty="0"/>
          </a:p>
        </p:txBody>
      </p:sp>
      <p:sp>
        <p:nvSpPr>
          <p:cNvPr id="3" name="Title 2"/>
          <p:cNvSpPr>
            <a:spLocks noGrp="1"/>
          </p:cNvSpPr>
          <p:nvPr>
            <p:ph type="title"/>
          </p:nvPr>
        </p:nvSpPr>
        <p:spPr/>
        <p:txBody>
          <a:bodyPr>
            <a:normAutofit fontScale="90000"/>
          </a:bodyPr>
          <a:lstStyle/>
          <a:p>
            <a:r>
              <a:rPr lang="en-US" dirty="0" smtClean="0"/>
              <a:t>Which is one is the reserved valid keyword in java ?</a:t>
            </a:r>
            <a:endParaRPr lang="en-US" dirty="0"/>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err="1" smtClean="0"/>
              <a:t>a.</a:t>
            </a:r>
            <a:r>
              <a:rPr lang="en-US" dirty="0" err="1" smtClean="0"/>
              <a:t>String</a:t>
            </a:r>
            <a:r>
              <a:rPr lang="en-US" dirty="0" smtClean="0"/>
              <a:t> s1 = null;</a:t>
            </a:r>
          </a:p>
          <a:p>
            <a:r>
              <a:rPr lang="en-US" b="1" dirty="0" err="1" smtClean="0"/>
              <a:t>b.</a:t>
            </a:r>
            <a:r>
              <a:rPr lang="en-US" dirty="0" err="1" smtClean="0"/>
              <a:t>String</a:t>
            </a:r>
            <a:r>
              <a:rPr lang="en-US" dirty="0" smtClean="0"/>
              <a:t> s2 = 'null';</a:t>
            </a:r>
          </a:p>
          <a:p>
            <a:r>
              <a:rPr lang="en-US" b="1" dirty="0" err="1" smtClean="0"/>
              <a:t>c.</a:t>
            </a:r>
            <a:r>
              <a:rPr lang="en-US" dirty="0" err="1" smtClean="0"/>
              <a:t>String</a:t>
            </a:r>
            <a:r>
              <a:rPr lang="en-US" dirty="0" smtClean="0"/>
              <a:t> s3 = (String) '</a:t>
            </a:r>
            <a:r>
              <a:rPr lang="en-US" dirty="0" err="1" smtClean="0"/>
              <a:t>abc</a:t>
            </a:r>
            <a:r>
              <a:rPr lang="en-US" dirty="0" smtClean="0"/>
              <a:t>';</a:t>
            </a:r>
          </a:p>
          <a:p>
            <a:r>
              <a:rPr lang="en-US" b="1" dirty="0" err="1" smtClean="0"/>
              <a:t>d.</a:t>
            </a:r>
            <a:r>
              <a:rPr lang="en-US" dirty="0" err="1" smtClean="0"/>
              <a:t>String</a:t>
            </a:r>
            <a:r>
              <a:rPr lang="en-US" dirty="0" smtClean="0"/>
              <a:t> s4 = (String) '\</a:t>
            </a:r>
            <a:r>
              <a:rPr lang="en-US" dirty="0" err="1" smtClean="0"/>
              <a:t>ufeed</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Which is a valid declarations of a String?</a:t>
            </a:r>
            <a:endParaRPr lang="en-US" dirty="0"/>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b="0" dirty="0" smtClean="0"/>
              <a:t>Single-line Comments ?</a:t>
            </a:r>
            <a:br>
              <a:rPr lang="en-US" b="0" dirty="0" smtClean="0"/>
            </a:br>
            <a:endParaRPr lang="en-US" dirty="0"/>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This is a comment </a:t>
            </a:r>
            <a:r>
              <a:rPr lang="en-US" dirty="0" err="1" smtClean="0"/>
              <a:t>System.out.println</a:t>
            </a:r>
            <a:r>
              <a:rPr lang="en-US" dirty="0" smtClean="0"/>
              <a:t>("Hello World");</a:t>
            </a:r>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b="0" dirty="0" smtClean="0"/>
              <a:t>Java Multi-line Comments</a:t>
            </a:r>
            <a:br>
              <a:rPr lang="en-US" b="0" dirty="0" smtClean="0"/>
            </a:br>
            <a:endParaRPr lang="en-US" dirty="0"/>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The code below will print the words Hello World to the screen, and it is amazing */ </a:t>
            </a:r>
            <a:r>
              <a:rPr lang="en-US" dirty="0" err="1" smtClean="0"/>
              <a:t>System.out.println</a:t>
            </a:r>
            <a:r>
              <a:rPr lang="en-US" dirty="0" smtClean="0"/>
              <a:t>("Hello World");</a:t>
            </a:r>
            <a:endParaRPr lang="en-US" dirty="0"/>
          </a:p>
        </p:txBody>
      </p:sp>
      <p:sp>
        <p:nvSpPr>
          <p:cNvPr id="3" name="Title 2"/>
          <p:cNvSpPr>
            <a:spLocks noGrp="1"/>
          </p:cNvSpPr>
          <p:nvPr>
            <p:ph type="title"/>
          </p:nvPr>
        </p:nvSpPr>
        <p:spPr/>
        <p:txBody>
          <a:bodyPr>
            <a:normAutofit fontScale="90000"/>
          </a:bodyPr>
          <a:lstStyle/>
          <a:p>
            <a:r>
              <a:rPr lang="en-US" b="0" dirty="0" smtClean="0"/>
              <a:t>Java Multi-line Comments</a:t>
            </a:r>
            <a:br>
              <a:rPr lang="en-US" b="0" dirty="0" smtClean="0"/>
            </a:br>
            <a:endParaRPr lang="en-US" dirty="0"/>
          </a:p>
        </p:txBody>
      </p:sp>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470025"/>
          </a:xfrm>
        </p:spPr>
        <p:txBody>
          <a:bodyPr>
            <a:normAutofit fontScale="90000"/>
          </a:bodyPr>
          <a:lstStyle/>
          <a:p>
            <a:pPr algn="ctr"/>
            <a:r>
              <a:rPr lang="en-US" dirty="0" smtClean="0"/>
              <a:t>When to use float and double data types?</a:t>
            </a:r>
            <a:endParaRPr lang="en-US" dirty="0"/>
          </a:p>
        </p:txBody>
      </p:sp>
      <p:sp>
        <p:nvSpPr>
          <p:cNvPr id="3" name="Subtitle 2"/>
          <p:cNvSpPr>
            <a:spLocks noGrp="1"/>
          </p:cNvSpPr>
          <p:nvPr>
            <p:ph type="subTitle" idx="1"/>
          </p:nvPr>
        </p:nvSpPr>
        <p:spPr>
          <a:xfrm>
            <a:off x="152400" y="2667000"/>
            <a:ext cx="8839200" cy="2971800"/>
          </a:xfrm>
        </p:spPr>
        <p:txBody>
          <a:bodyPr/>
          <a:lstStyle/>
          <a:p>
            <a:pPr algn="ctr"/>
            <a:endParaRPr lang="en-US" b="1" dirty="0"/>
          </a:p>
        </p:txBody>
      </p:sp>
    </p:spTree>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546958" y="1481138"/>
            <a:ext cx="8050083" cy="452596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is Array ?</a:t>
            </a:r>
            <a:endParaRPr lang="en-US" dirty="0"/>
          </a:p>
        </p:txBody>
      </p:sp>
    </p:spTree>
  </p:cSld>
  <p:clrMapOvr>
    <a:masterClrMapping/>
  </p:clrMapOvr>
  <p:transition spd="med">
    <p:fade/>
  </p:transition>
  <p:timing>
    <p:tnLst>
      <p:par>
        <p:cTn id="1" dur="indefinite" restart="never" nodeType="tmRoot"/>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B587E4A9-1405-4B4F-8BC3-512EE08D2EBF}"/>
    </a:ext>
  </a:extLst>
</a:theme>
</file>

<file path=ppt/theme/theme2.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C0CBE056-4EF4-4D92-969E-947779DA7AAA}"/>
    </a:ext>
  </a:extLst>
</a:theme>
</file>

<file path=ppt/theme/theme3.xml><?xml version="1.0" encoding="utf-8"?>
<a:theme xmlns:a="http://schemas.openxmlformats.org/drawingml/2006/main" name="2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C7DC10E3-4FF5-456B-A359-A0F378C1E5FB}"/>
    </a:ext>
  </a:extLst>
</a:theme>
</file>

<file path=ppt/theme/theme4.xml><?xml version="1.0" encoding="utf-8"?>
<a:theme xmlns:a="http://schemas.openxmlformats.org/drawingml/2006/main" name="3_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7D30EEFE-7128-4DE5-8A0D-8D4EF32CB0AF}"/>
    </a:ext>
  </a:extLst>
</a:theme>
</file>

<file path=ppt/theme/theme5.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tf00001054_wac</Template>
  <TotalTime>1570</TotalTime>
  <Words>1849</Words>
  <Application>Microsoft Office PowerPoint</Application>
  <PresentationFormat>On-screen Show (4:3)</PresentationFormat>
  <Paragraphs>262</Paragraphs>
  <Slides>208</Slides>
  <Notes>0</Notes>
  <HiddenSlides>0</HiddenSlides>
  <MMClips>0</MMClips>
  <ScaleCrop>false</ScaleCrop>
  <HeadingPairs>
    <vt:vector size="4" baseType="variant">
      <vt:variant>
        <vt:lpstr>Theme</vt:lpstr>
      </vt:variant>
      <vt:variant>
        <vt:i4>5</vt:i4>
      </vt:variant>
      <vt:variant>
        <vt:lpstr>Slide Titles</vt:lpstr>
      </vt:variant>
      <vt:variant>
        <vt:i4>208</vt:i4>
      </vt:variant>
    </vt:vector>
  </HeadingPairs>
  <TitlesOfParts>
    <vt:vector size="213" baseType="lpstr">
      <vt:lpstr>1_Berlin</vt:lpstr>
      <vt:lpstr>Berlin</vt:lpstr>
      <vt:lpstr>2_Berlin</vt:lpstr>
      <vt:lpstr>3_Berlin</vt:lpstr>
      <vt:lpstr>Concourse</vt:lpstr>
      <vt:lpstr>Java is pure object oriented programming or not?</vt:lpstr>
      <vt:lpstr>Java is pure object oriented programming or not?</vt:lpstr>
      <vt:lpstr>What is max and min value  of Byte? </vt:lpstr>
      <vt:lpstr>What is max and min value  of Byte? </vt:lpstr>
      <vt:lpstr>What is max and min value  of short? </vt:lpstr>
      <vt:lpstr>What is max and min value  of short? </vt:lpstr>
      <vt:lpstr>What is max and min value  of int? </vt:lpstr>
      <vt:lpstr>What is max and min value  of int? </vt:lpstr>
      <vt:lpstr>When to use float and double data types?</vt:lpstr>
      <vt:lpstr>When to use float and double data types?</vt:lpstr>
      <vt:lpstr>Which of the following the is correct?</vt:lpstr>
      <vt:lpstr>What is the output of following ?</vt:lpstr>
      <vt:lpstr>Fill in the blanks ?</vt:lpstr>
      <vt:lpstr>Fill in the blanks ?</vt:lpstr>
      <vt:lpstr>Only java reserved words</vt:lpstr>
      <vt:lpstr>Only java reserved words</vt:lpstr>
      <vt:lpstr>Only java reserved words</vt:lpstr>
      <vt:lpstr>Only java reserved words</vt:lpstr>
      <vt:lpstr>Only java reserved words</vt:lpstr>
      <vt:lpstr>Only java reserved words</vt:lpstr>
      <vt:lpstr>Only java reserved words</vt:lpstr>
      <vt:lpstr>Only java reserved words</vt:lpstr>
      <vt:lpstr>Only java reserved words</vt:lpstr>
      <vt:lpstr>“enum” this keyword introduced which version?  </vt:lpstr>
      <vt:lpstr>All reserved words in java contain only lowercase alphabet symbols.</vt:lpstr>
      <vt:lpstr>useless objects is the responsibility of?</vt:lpstr>
      <vt:lpstr>useless objects is the responsibility of?</vt:lpstr>
      <vt:lpstr>What is Arrays?</vt:lpstr>
      <vt:lpstr>What is Arrays?</vt:lpstr>
      <vt:lpstr>What is Arrays?</vt:lpstr>
      <vt:lpstr>What is the output?</vt:lpstr>
      <vt:lpstr>Anonymous Arrays?</vt:lpstr>
      <vt:lpstr>Anonymous Arrays?</vt:lpstr>
      <vt:lpstr>Primitive variablesand Reference variables: </vt:lpstr>
      <vt:lpstr>Primitive variablesand Reference variables: </vt:lpstr>
      <vt:lpstr>Instance variables?</vt:lpstr>
      <vt:lpstr>Slide 37</vt:lpstr>
      <vt:lpstr>Slide 38</vt:lpstr>
      <vt:lpstr>Static  variables?</vt:lpstr>
      <vt:lpstr>Static  variables?</vt:lpstr>
      <vt:lpstr>Slide 41</vt:lpstr>
      <vt:lpstr>Slide 42</vt:lpstr>
      <vt:lpstr>Slide 43</vt:lpstr>
      <vt:lpstr>What is Local variables?</vt:lpstr>
      <vt:lpstr>What is Local variables?</vt:lpstr>
      <vt:lpstr> Local variables  is also known as ?</vt:lpstr>
      <vt:lpstr>Slide 47</vt:lpstr>
      <vt:lpstr>   Main() Method</vt:lpstr>
      <vt:lpstr>Slide 49</vt:lpstr>
      <vt:lpstr>Can we write this?</vt:lpstr>
      <vt:lpstr>Can we write this?</vt:lpstr>
      <vt:lpstr>Which one syntax is right? </vt:lpstr>
      <vt:lpstr>Slide 53</vt:lpstr>
      <vt:lpstr>Can we overload main method() ?</vt:lpstr>
      <vt:lpstr>Can we inherit the main() Method ?</vt:lpstr>
      <vt:lpstr>Slide 56</vt:lpstr>
      <vt:lpstr>1.7 Version Enhansements with respect to main() :</vt:lpstr>
      <vt:lpstr>Slide 58</vt:lpstr>
      <vt:lpstr>Whether class contain main() or not who will check ?</vt:lpstr>
      <vt:lpstr>Slide 60</vt:lpstr>
      <vt:lpstr>What is the  signed data types?</vt:lpstr>
      <vt:lpstr>Slide 62</vt:lpstr>
      <vt:lpstr>What is unsigned data types?</vt:lpstr>
      <vt:lpstr>Slide 64</vt:lpstr>
      <vt:lpstr>What is the proto types of main method()</vt:lpstr>
      <vt:lpstr>Why main() is public?</vt:lpstr>
      <vt:lpstr>Why main() is static?</vt:lpstr>
      <vt:lpstr>Why main() is void?</vt:lpstr>
      <vt:lpstr>Slide 69</vt:lpstr>
      <vt:lpstr>Can we declare main()</vt:lpstr>
      <vt:lpstr>Slide 71</vt:lpstr>
      <vt:lpstr>Slide 72</vt:lpstr>
      <vt:lpstr>Slide 73</vt:lpstr>
      <vt:lpstr>We can replace string array with var arg[]?</vt:lpstr>
      <vt:lpstr>Slide 75</vt:lpstr>
      <vt:lpstr>Slide 76</vt:lpstr>
      <vt:lpstr>Slide 77</vt:lpstr>
      <vt:lpstr>Slide 78</vt:lpstr>
      <vt:lpstr>How many Reserved Kewords?</vt:lpstr>
      <vt:lpstr>Slide 80</vt:lpstr>
      <vt:lpstr>Which is one is the valid keyword in java ?</vt:lpstr>
      <vt:lpstr>Which is one is the reserved valid keyword in java ?</vt:lpstr>
      <vt:lpstr>Which is a valid declarations of a String?</vt:lpstr>
      <vt:lpstr>Single-line Comments ? </vt:lpstr>
      <vt:lpstr>Slide 85</vt:lpstr>
      <vt:lpstr>Java Multi-line Comments </vt:lpstr>
      <vt:lpstr>Java Multi-line Comments </vt:lpstr>
      <vt:lpstr>Slide 88</vt:lpstr>
      <vt:lpstr>Slide 89</vt:lpstr>
      <vt:lpstr>Slide 90</vt:lpstr>
      <vt:lpstr>Slide 91</vt:lpstr>
      <vt:lpstr>Slide 92</vt:lpstr>
      <vt:lpstr>Slide 93</vt:lpstr>
      <vt:lpstr>Slide 94</vt:lpstr>
      <vt:lpstr>Slide 95</vt:lpstr>
      <vt:lpstr>Slide 96</vt:lpstr>
      <vt:lpstr>Slide 97</vt:lpstr>
      <vt:lpstr>Slide 98</vt:lpstr>
      <vt:lpstr>What is Array ?</vt:lpstr>
      <vt:lpstr>Slide 100</vt:lpstr>
      <vt:lpstr>Array are advantages ?</vt:lpstr>
      <vt:lpstr>Slide 102</vt:lpstr>
      <vt:lpstr>What are disadvantages of arrays?</vt:lpstr>
      <vt:lpstr>Slide 104</vt:lpstr>
      <vt:lpstr>What is nest way to declare array?</vt:lpstr>
      <vt:lpstr>Can we specify size of array at the time of declaration?</vt:lpstr>
      <vt:lpstr>Which of the following is write?</vt:lpstr>
      <vt:lpstr>Array is object?</vt:lpstr>
      <vt:lpstr>What is the output?</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Which is one is the valid var arg method?</vt:lpstr>
      <vt:lpstr>Slide 190</vt:lpstr>
      <vt:lpstr>Slide 191</vt:lpstr>
      <vt:lpstr>Can we mix var arg parameter with grrneral parameter?</vt:lpstr>
      <vt:lpstr>Slide 193</vt:lpstr>
      <vt:lpstr>Var arg parameter should me last parameter?</vt:lpstr>
      <vt:lpstr>Slide 195</vt:lpstr>
      <vt:lpstr>Can we take more than one var arg parameters?</vt:lpstr>
      <vt:lpstr>Slide 197</vt:lpstr>
      <vt:lpstr>Slide 198</vt:lpstr>
      <vt:lpstr>Slide 199</vt:lpstr>
      <vt:lpstr>What is the output?</vt:lpstr>
      <vt:lpstr>Slide 201</vt:lpstr>
      <vt:lpstr>Can we replace one dimension array with var arg ?</vt:lpstr>
      <vt:lpstr>Slide 203</vt:lpstr>
      <vt:lpstr>Can we change var arg () to main()?</vt:lpstr>
      <vt:lpstr>Can we reverse var arg () to one [] aray?</vt:lpstr>
      <vt:lpstr>Slide 206</vt:lpstr>
      <vt:lpstr>Slide 207</vt:lpstr>
      <vt:lpstr>Slide 208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Only java reserved words</dc:title>
  <dc:creator>hp</dc:creator>
  <cp:lastModifiedBy>hp</cp:lastModifiedBy>
  <cp:revision>158</cp:revision>
  <dcterms:created xsi:type="dcterms:W3CDTF">2022-03-30T09:06:25Z</dcterms:created>
  <dcterms:modified xsi:type="dcterms:W3CDTF">2022-04-03T11:41:31Z</dcterms:modified>
</cp:coreProperties>
</file>